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88" r:id="rId2"/>
    <p:sldId id="571" r:id="rId3"/>
    <p:sldId id="572" r:id="rId4"/>
    <p:sldId id="573" r:id="rId5"/>
    <p:sldId id="267" r:id="rId6"/>
    <p:sldId id="574" r:id="rId7"/>
    <p:sldId id="594" r:id="rId8"/>
    <p:sldId id="276" r:id="rId9"/>
    <p:sldId id="575" r:id="rId10"/>
    <p:sldId id="576" r:id="rId11"/>
    <p:sldId id="577" r:id="rId12"/>
    <p:sldId id="578" r:id="rId13"/>
    <p:sldId id="579" r:id="rId14"/>
    <p:sldId id="580" r:id="rId15"/>
    <p:sldId id="595" r:id="rId16"/>
    <p:sldId id="582" r:id="rId17"/>
    <p:sldId id="581" r:id="rId18"/>
    <p:sldId id="593" r:id="rId19"/>
    <p:sldId id="596" r:id="rId20"/>
    <p:sldId id="583" r:id="rId21"/>
    <p:sldId id="590" r:id="rId22"/>
    <p:sldId id="597" r:id="rId23"/>
    <p:sldId id="598" r:id="rId24"/>
    <p:sldId id="599" r:id="rId25"/>
    <p:sldId id="600" r:id="rId26"/>
    <p:sldId id="601" r:id="rId27"/>
    <p:sldId id="602" r:id="rId28"/>
    <p:sldId id="584" r:id="rId29"/>
    <p:sldId id="585" r:id="rId30"/>
    <p:sldId id="586" r:id="rId31"/>
    <p:sldId id="587" r:id="rId3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Arrows Diagram" id="{B6D18F6B-13C0-4689-8D47-3BF47272F27F}">
          <p14:sldIdLst>
            <p14:sldId id="588"/>
            <p14:sldId id="571"/>
            <p14:sldId id="572"/>
            <p14:sldId id="573"/>
          </p14:sldIdLst>
        </p14:section>
        <p14:section name="Puzzle Diagram" id="{5EBB697D-5F3A-4619-95B1-18B26D293295}">
          <p14:sldIdLst>
            <p14:sldId id="267"/>
            <p14:sldId id="574"/>
            <p14:sldId id="594"/>
          </p14:sldIdLst>
        </p14:section>
        <p14:section name="Gear Diagram" id="{78BEFFB9-BDDE-431B-8DAD-F147F3B1C6A0}">
          <p14:sldIdLst>
            <p14:sldId id="276"/>
            <p14:sldId id="575"/>
            <p14:sldId id="576"/>
            <p14:sldId id="577"/>
            <p14:sldId id="578"/>
            <p14:sldId id="579"/>
            <p14:sldId id="580"/>
            <p14:sldId id="595"/>
            <p14:sldId id="582"/>
            <p14:sldId id="581"/>
            <p14:sldId id="593"/>
            <p14:sldId id="596"/>
            <p14:sldId id="583"/>
            <p14:sldId id="590"/>
            <p14:sldId id="597"/>
            <p14:sldId id="598"/>
            <p14:sldId id="599"/>
            <p14:sldId id="600"/>
            <p14:sldId id="601"/>
            <p14:sldId id="602"/>
            <p14:sldId id="584"/>
            <p14:sldId id="585"/>
            <p14:sldId id="586"/>
            <p14:sldId id="587"/>
          </p14:sldIdLst>
        </p14:section>
      </p14:sectionLst>
    </p:ex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5F0B"/>
    <a:srgbClr val="0099FF"/>
    <a:srgbClr val="53B9FF"/>
    <a:srgbClr val="A86E3E"/>
    <a:srgbClr val="52361E"/>
    <a:srgbClr val="D3A577"/>
    <a:srgbClr val="83C937"/>
    <a:srgbClr val="FFE9D9"/>
    <a:srgbClr val="FFCC99"/>
    <a:srgbClr val="006BB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93" autoAdjust="0"/>
    <p:restoredTop sz="87227" autoAdjust="0"/>
  </p:normalViewPr>
  <p:slideViewPr>
    <p:cSldViewPr snapToGrid="0">
      <p:cViewPr varScale="1">
        <p:scale>
          <a:sx n="63" d="100"/>
          <a:sy n="63" d="100"/>
        </p:scale>
        <p:origin x="-972" y="-108"/>
      </p:cViewPr>
      <p:guideLst>
        <p:guide orient="horz" pos="2183"/>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21.jpeg"/><Relationship Id="rId2" Type="http://schemas.openxmlformats.org/officeDocument/2006/relationships/image" Target="../media/image411.jpeg"/><Relationship Id="rId1" Type="http://schemas.openxmlformats.org/officeDocument/2006/relationships/image" Target="../media/image40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441.jpeg"/><Relationship Id="rId1" Type="http://schemas.openxmlformats.org/officeDocument/2006/relationships/image" Target="../media/image4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A0E73-A501-4E22-8164-CE3A30050538}" type="doc">
      <dgm:prSet loTypeId="urn:microsoft.com/office/officeart/2005/8/layout/vList3#1" loCatId="list" qsTypeId="urn:microsoft.com/office/officeart/2005/8/quickstyle/simple1" qsCatId="simple" csTypeId="urn:microsoft.com/office/officeart/2005/8/colors/accent1_2" csCatId="accent1" phldr="1"/>
      <dgm:spPr/>
    </dgm:pt>
    <dgm:pt modelId="{91ACE829-18CB-44D4-A0AC-ECEFE56FC075}">
      <dgm:prSet phldrT="[Metin]"/>
      <dgm:spPr>
        <a:solidFill>
          <a:schemeClr val="accent2">
            <a:lumMod val="75000"/>
          </a:schemeClr>
        </a:solidFill>
      </dgm:spPr>
      <dgm:t>
        <a:bodyPr/>
        <a:lstStyle/>
        <a:p>
          <a:r>
            <a:rPr lang="tr-TR" dirty="0" smtClean="0"/>
            <a:t>Bu Sınavda Başarılı Olmak yada Olmamak Benim Elimde Başarısız Olsam Bile Bu, Benim Tembel Başarısız Olduğumu Göstermez.</a:t>
          </a:r>
          <a:endParaRPr lang="tr-TR" dirty="0"/>
        </a:p>
      </dgm:t>
    </dgm:pt>
    <dgm:pt modelId="{076CD0AE-F2AB-4012-BC81-7580912ED24A}" type="parTrans" cxnId="{ABD4EBAC-5AF3-4EEC-B881-F3645580954A}">
      <dgm:prSet/>
      <dgm:spPr/>
      <dgm:t>
        <a:bodyPr/>
        <a:lstStyle/>
        <a:p>
          <a:endParaRPr lang="tr-TR"/>
        </a:p>
      </dgm:t>
    </dgm:pt>
    <dgm:pt modelId="{0B2B0E05-220C-488F-90F6-32D6C34CF200}" type="sibTrans" cxnId="{ABD4EBAC-5AF3-4EEC-B881-F3645580954A}">
      <dgm:prSet/>
      <dgm:spPr/>
      <dgm:t>
        <a:bodyPr/>
        <a:lstStyle/>
        <a:p>
          <a:endParaRPr lang="tr-TR"/>
        </a:p>
      </dgm:t>
    </dgm:pt>
    <dgm:pt modelId="{09EA6A12-5CC4-4171-BE2D-BE7BE1AC729D}">
      <dgm:prSet phldrT="[Metin]"/>
      <dgm:spPr>
        <a:solidFill>
          <a:srgbClr val="FFC000"/>
        </a:solidFill>
      </dgm:spPr>
      <dgm:t>
        <a:bodyPr/>
        <a:lstStyle/>
        <a:p>
          <a:r>
            <a:rPr lang="tr-TR" dirty="0" smtClean="0">
              <a:solidFill>
                <a:schemeClr val="tx1">
                  <a:lumMod val="95000"/>
                  <a:lumOff val="5000"/>
                </a:schemeClr>
              </a:solidFill>
            </a:rPr>
            <a:t>Zamanı Bir Düşman Gibi Görüp Onunla savaşa Girersem Hem Kendimi Yıpratırım, Hem de Enerjimi Yanlış Kullanmış Olurum. Oysa Zamanı Kendi Yararıma Kullanmak Benim Elimde.</a:t>
          </a:r>
          <a:endParaRPr lang="tr-TR" dirty="0">
            <a:solidFill>
              <a:schemeClr val="tx1">
                <a:lumMod val="95000"/>
                <a:lumOff val="5000"/>
              </a:schemeClr>
            </a:solidFill>
          </a:endParaRPr>
        </a:p>
      </dgm:t>
    </dgm:pt>
    <dgm:pt modelId="{D3ECC02E-CEB8-439B-85FF-D05E016E9238}" type="parTrans" cxnId="{D4418C8B-5CDF-4000-AF31-1589430C357F}">
      <dgm:prSet/>
      <dgm:spPr/>
      <dgm:t>
        <a:bodyPr/>
        <a:lstStyle/>
        <a:p>
          <a:endParaRPr lang="tr-TR"/>
        </a:p>
      </dgm:t>
    </dgm:pt>
    <dgm:pt modelId="{AE75EE46-2A74-4AFA-B6C9-C002A9A84689}" type="sibTrans" cxnId="{D4418C8B-5CDF-4000-AF31-1589430C357F}">
      <dgm:prSet/>
      <dgm:spPr/>
      <dgm:t>
        <a:bodyPr/>
        <a:lstStyle/>
        <a:p>
          <a:endParaRPr lang="tr-TR"/>
        </a:p>
      </dgm:t>
    </dgm:pt>
    <dgm:pt modelId="{02F35BF3-51D0-4111-80D4-A97113BF45DC}">
      <dgm:prSet phldrT="[Metin]"/>
      <dgm:spPr>
        <a:solidFill>
          <a:schemeClr val="accent2">
            <a:lumMod val="75000"/>
          </a:schemeClr>
        </a:solidFill>
      </dgm:spPr>
      <dgm:t>
        <a:bodyPr/>
        <a:lstStyle/>
        <a:p>
          <a:r>
            <a:rPr lang="tr-TR" dirty="0" smtClean="0"/>
            <a:t>Bu Sınavda Kazanamayacağımı Nerden Biliyorum, Ayrıca Kazanamamak Dünyanın Sonu Değil.</a:t>
          </a:r>
          <a:endParaRPr lang="tr-TR" dirty="0"/>
        </a:p>
      </dgm:t>
    </dgm:pt>
    <dgm:pt modelId="{C823B375-4BAC-4C3B-AB47-03927D9EA779}" type="parTrans" cxnId="{9457B53A-65CC-4153-9531-C4FBE0F16670}">
      <dgm:prSet/>
      <dgm:spPr/>
      <dgm:t>
        <a:bodyPr/>
        <a:lstStyle/>
        <a:p>
          <a:endParaRPr lang="tr-TR"/>
        </a:p>
      </dgm:t>
    </dgm:pt>
    <dgm:pt modelId="{7D5BF9AE-AA76-4DFC-B1E9-737BFAC75B3B}" type="sibTrans" cxnId="{9457B53A-65CC-4153-9531-C4FBE0F16670}">
      <dgm:prSet/>
      <dgm:spPr/>
      <dgm:t>
        <a:bodyPr/>
        <a:lstStyle/>
        <a:p>
          <a:endParaRPr lang="tr-TR"/>
        </a:p>
      </dgm:t>
    </dgm:pt>
    <dgm:pt modelId="{99F165DC-16E2-4522-B4E4-298E7DE7E5FB}" type="pres">
      <dgm:prSet presAssocID="{7B1A0E73-A501-4E22-8164-CE3A30050538}" presName="linearFlow" presStyleCnt="0">
        <dgm:presLayoutVars>
          <dgm:dir/>
          <dgm:resizeHandles val="exact"/>
        </dgm:presLayoutVars>
      </dgm:prSet>
      <dgm:spPr/>
    </dgm:pt>
    <dgm:pt modelId="{A001EB5C-CB41-4C71-89CD-5D6B2ED1D70F}" type="pres">
      <dgm:prSet presAssocID="{91ACE829-18CB-44D4-A0AC-ECEFE56FC075}" presName="composite" presStyleCnt="0"/>
      <dgm:spPr/>
    </dgm:pt>
    <dgm:pt modelId="{6D58437C-C8BB-48AC-8D95-6DFC0BE250FD}" type="pres">
      <dgm:prSet presAssocID="{91ACE829-18CB-44D4-A0AC-ECEFE56FC075}" presName="imgShp" presStyleLbl="fgImgPlace1" presStyleIdx="0" presStyleCnt="3" custLinFactNeighborX="2948" custLinFactNeighborY="-2948"/>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2000" r="-32000"/>
          </a:stretch>
        </a:blipFill>
      </dgm:spPr>
    </dgm:pt>
    <dgm:pt modelId="{D92D65BC-AC06-4250-BE48-79778E331554}" type="pres">
      <dgm:prSet presAssocID="{91ACE829-18CB-44D4-A0AC-ECEFE56FC075}" presName="txShp" presStyleLbl="node1" presStyleIdx="0" presStyleCnt="3" custScaleX="89778" custLinFactNeighborX="766" custLinFactNeighborY="4011">
        <dgm:presLayoutVars>
          <dgm:bulletEnabled val="1"/>
        </dgm:presLayoutVars>
      </dgm:prSet>
      <dgm:spPr/>
      <dgm:t>
        <a:bodyPr/>
        <a:lstStyle/>
        <a:p>
          <a:endParaRPr lang="tr-TR"/>
        </a:p>
      </dgm:t>
    </dgm:pt>
    <dgm:pt modelId="{2E0DEE50-C6A0-49D2-8592-A35F19661498}" type="pres">
      <dgm:prSet presAssocID="{0B2B0E05-220C-488F-90F6-32D6C34CF200}" presName="spacing" presStyleCnt="0"/>
      <dgm:spPr/>
    </dgm:pt>
    <dgm:pt modelId="{CB0B9E8B-C452-4091-B1EF-810F606F4834}" type="pres">
      <dgm:prSet presAssocID="{09EA6A12-5CC4-4171-BE2D-BE7BE1AC729D}" presName="composite" presStyleCnt="0"/>
      <dgm:spPr/>
    </dgm:pt>
    <dgm:pt modelId="{D3105042-EB2E-4EF7-BB30-710985334E14}" type="pres">
      <dgm:prSet presAssocID="{09EA6A12-5CC4-4171-BE2D-BE7BE1AC729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pt>
    <dgm:pt modelId="{0DEA9975-48CB-49F6-90AD-AFC3FCAB9468}" type="pres">
      <dgm:prSet presAssocID="{09EA6A12-5CC4-4171-BE2D-BE7BE1AC729D}" presName="txShp" presStyleLbl="node1" presStyleIdx="1" presStyleCnt="3" custLinFactNeighborX="-399" custLinFactNeighborY="-3060">
        <dgm:presLayoutVars>
          <dgm:bulletEnabled val="1"/>
        </dgm:presLayoutVars>
      </dgm:prSet>
      <dgm:spPr/>
      <dgm:t>
        <a:bodyPr/>
        <a:lstStyle/>
        <a:p>
          <a:endParaRPr lang="tr-TR"/>
        </a:p>
      </dgm:t>
    </dgm:pt>
    <dgm:pt modelId="{E98B1C6A-1088-48A0-9509-A68532A2A278}" type="pres">
      <dgm:prSet presAssocID="{AE75EE46-2A74-4AFA-B6C9-C002A9A84689}" presName="spacing" presStyleCnt="0"/>
      <dgm:spPr/>
    </dgm:pt>
    <dgm:pt modelId="{C7909229-AB3B-4B4A-A95E-FDCEF5475BA4}" type="pres">
      <dgm:prSet presAssocID="{02F35BF3-51D0-4111-80D4-A97113BF45DC}" presName="composite" presStyleCnt="0"/>
      <dgm:spPr/>
    </dgm:pt>
    <dgm:pt modelId="{A113B8C9-77E8-414B-8802-3C6E0486C984}" type="pres">
      <dgm:prSet presAssocID="{02F35BF3-51D0-4111-80D4-A97113BF45DC}"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5000" r="-25000"/>
          </a:stretch>
        </a:blipFill>
      </dgm:spPr>
    </dgm:pt>
    <dgm:pt modelId="{471F5015-0180-406F-9BA4-39D896D90ACB}" type="pres">
      <dgm:prSet presAssocID="{02F35BF3-51D0-4111-80D4-A97113BF45DC}" presName="txShp" presStyleLbl="node1" presStyleIdx="2" presStyleCnt="3">
        <dgm:presLayoutVars>
          <dgm:bulletEnabled val="1"/>
        </dgm:presLayoutVars>
      </dgm:prSet>
      <dgm:spPr/>
      <dgm:t>
        <a:bodyPr/>
        <a:lstStyle/>
        <a:p>
          <a:endParaRPr lang="tr-TR"/>
        </a:p>
      </dgm:t>
    </dgm:pt>
  </dgm:ptLst>
  <dgm:cxnLst>
    <dgm:cxn modelId="{0DBF9946-06BD-4642-B758-98D97AF330B0}" type="presOf" srcId="{91ACE829-18CB-44D4-A0AC-ECEFE56FC075}" destId="{D92D65BC-AC06-4250-BE48-79778E331554}" srcOrd="0" destOrd="0" presId="urn:microsoft.com/office/officeart/2005/8/layout/vList3#1"/>
    <dgm:cxn modelId="{A7E95571-2722-4F0D-B96A-62BCC764E810}" type="presOf" srcId="{7B1A0E73-A501-4E22-8164-CE3A30050538}" destId="{99F165DC-16E2-4522-B4E4-298E7DE7E5FB}" srcOrd="0" destOrd="0" presId="urn:microsoft.com/office/officeart/2005/8/layout/vList3#1"/>
    <dgm:cxn modelId="{069D3B08-2CAD-44F0-88C2-7E9C4545AF5A}" type="presOf" srcId="{09EA6A12-5CC4-4171-BE2D-BE7BE1AC729D}" destId="{0DEA9975-48CB-49F6-90AD-AFC3FCAB9468}" srcOrd="0" destOrd="0" presId="urn:microsoft.com/office/officeart/2005/8/layout/vList3#1"/>
    <dgm:cxn modelId="{D4418C8B-5CDF-4000-AF31-1589430C357F}" srcId="{7B1A0E73-A501-4E22-8164-CE3A30050538}" destId="{09EA6A12-5CC4-4171-BE2D-BE7BE1AC729D}" srcOrd="1" destOrd="0" parTransId="{D3ECC02E-CEB8-439B-85FF-D05E016E9238}" sibTransId="{AE75EE46-2A74-4AFA-B6C9-C002A9A84689}"/>
    <dgm:cxn modelId="{947B3640-3CDD-48A1-A366-C60D776D743C}" type="presOf" srcId="{02F35BF3-51D0-4111-80D4-A97113BF45DC}" destId="{471F5015-0180-406F-9BA4-39D896D90ACB}" srcOrd="0" destOrd="0" presId="urn:microsoft.com/office/officeart/2005/8/layout/vList3#1"/>
    <dgm:cxn modelId="{ABD4EBAC-5AF3-4EEC-B881-F3645580954A}" srcId="{7B1A0E73-A501-4E22-8164-CE3A30050538}" destId="{91ACE829-18CB-44D4-A0AC-ECEFE56FC075}" srcOrd="0" destOrd="0" parTransId="{076CD0AE-F2AB-4012-BC81-7580912ED24A}" sibTransId="{0B2B0E05-220C-488F-90F6-32D6C34CF200}"/>
    <dgm:cxn modelId="{9457B53A-65CC-4153-9531-C4FBE0F16670}" srcId="{7B1A0E73-A501-4E22-8164-CE3A30050538}" destId="{02F35BF3-51D0-4111-80D4-A97113BF45DC}" srcOrd="2" destOrd="0" parTransId="{C823B375-4BAC-4C3B-AB47-03927D9EA779}" sibTransId="{7D5BF9AE-AA76-4DFC-B1E9-737BFAC75B3B}"/>
    <dgm:cxn modelId="{FA4BAC4A-169A-41E7-A918-4D90A686DC03}" type="presParOf" srcId="{99F165DC-16E2-4522-B4E4-298E7DE7E5FB}" destId="{A001EB5C-CB41-4C71-89CD-5D6B2ED1D70F}" srcOrd="0" destOrd="0" presId="urn:microsoft.com/office/officeart/2005/8/layout/vList3#1"/>
    <dgm:cxn modelId="{6DFD4C13-F38D-4CA6-93EF-EFD143ED0657}" type="presParOf" srcId="{A001EB5C-CB41-4C71-89CD-5D6B2ED1D70F}" destId="{6D58437C-C8BB-48AC-8D95-6DFC0BE250FD}" srcOrd="0" destOrd="0" presId="urn:microsoft.com/office/officeart/2005/8/layout/vList3#1"/>
    <dgm:cxn modelId="{CC2FCA24-1207-47E8-B7E1-E91BA52862BA}" type="presParOf" srcId="{A001EB5C-CB41-4C71-89CD-5D6B2ED1D70F}" destId="{D92D65BC-AC06-4250-BE48-79778E331554}" srcOrd="1" destOrd="0" presId="urn:microsoft.com/office/officeart/2005/8/layout/vList3#1"/>
    <dgm:cxn modelId="{7D1DD942-1B73-480E-81C4-70229D3C2DDF}" type="presParOf" srcId="{99F165DC-16E2-4522-B4E4-298E7DE7E5FB}" destId="{2E0DEE50-C6A0-49D2-8592-A35F19661498}" srcOrd="1" destOrd="0" presId="urn:microsoft.com/office/officeart/2005/8/layout/vList3#1"/>
    <dgm:cxn modelId="{D39C8C0E-C04C-4ACD-A452-4B5C1C1B8696}" type="presParOf" srcId="{99F165DC-16E2-4522-B4E4-298E7DE7E5FB}" destId="{CB0B9E8B-C452-4091-B1EF-810F606F4834}" srcOrd="2" destOrd="0" presId="urn:microsoft.com/office/officeart/2005/8/layout/vList3#1"/>
    <dgm:cxn modelId="{176D6BE3-9DC1-4618-BC22-DE001FDEEFA9}" type="presParOf" srcId="{CB0B9E8B-C452-4091-B1EF-810F606F4834}" destId="{D3105042-EB2E-4EF7-BB30-710985334E14}" srcOrd="0" destOrd="0" presId="urn:microsoft.com/office/officeart/2005/8/layout/vList3#1"/>
    <dgm:cxn modelId="{630FCBEC-91F9-4255-A04C-7C628BAA4F00}" type="presParOf" srcId="{CB0B9E8B-C452-4091-B1EF-810F606F4834}" destId="{0DEA9975-48CB-49F6-90AD-AFC3FCAB9468}" srcOrd="1" destOrd="0" presId="urn:microsoft.com/office/officeart/2005/8/layout/vList3#1"/>
    <dgm:cxn modelId="{860F2B5F-F725-406E-945D-C12B67124BE0}" type="presParOf" srcId="{99F165DC-16E2-4522-B4E4-298E7DE7E5FB}" destId="{E98B1C6A-1088-48A0-9509-A68532A2A278}" srcOrd="3" destOrd="0" presId="urn:microsoft.com/office/officeart/2005/8/layout/vList3#1"/>
    <dgm:cxn modelId="{A4B6E3D8-3239-48E3-9330-8256650507E6}" type="presParOf" srcId="{99F165DC-16E2-4522-B4E4-298E7DE7E5FB}" destId="{C7909229-AB3B-4B4A-A95E-FDCEF5475BA4}" srcOrd="4" destOrd="0" presId="urn:microsoft.com/office/officeart/2005/8/layout/vList3#1"/>
    <dgm:cxn modelId="{AAA470A9-646D-410C-A6D0-F1F9176E9E85}" type="presParOf" srcId="{C7909229-AB3B-4B4A-A95E-FDCEF5475BA4}" destId="{A113B8C9-77E8-414B-8802-3C6E0486C984}" srcOrd="0" destOrd="0" presId="urn:microsoft.com/office/officeart/2005/8/layout/vList3#1"/>
    <dgm:cxn modelId="{254767B1-A892-4E36-A72A-510BB2192E4C}" type="presParOf" srcId="{C7909229-AB3B-4B4A-A95E-FDCEF5475BA4}" destId="{471F5015-0180-406F-9BA4-39D896D90ACB}"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2BE7E-A04D-4155-B575-FF6D17489D0B}" type="doc">
      <dgm:prSet loTypeId="urn:microsoft.com/office/officeart/2005/8/layout/vList3#2" loCatId="list" qsTypeId="urn:microsoft.com/office/officeart/2005/8/quickstyle/simple1" qsCatId="simple" csTypeId="urn:microsoft.com/office/officeart/2005/8/colors/accent1_2" csCatId="accent1" phldr="1"/>
      <dgm:spPr/>
    </dgm:pt>
    <dgm:pt modelId="{A9EAAF31-BE62-46F9-952A-F6369A08DE08}">
      <dgm:prSet phldrT="[Metin]"/>
      <dgm:spPr>
        <a:solidFill>
          <a:schemeClr val="accent2">
            <a:lumMod val="50000"/>
          </a:schemeClr>
        </a:solidFill>
      </dgm:spPr>
      <dgm:t>
        <a:bodyPr/>
        <a:lstStyle/>
        <a:p>
          <a:r>
            <a:rPr lang="tr-TR" dirty="0" smtClean="0"/>
            <a:t>Sınav Esnasında İç sesinle Diyaloğa Gir ve Olumsuz Düşüncelere ‘DUR’ De.</a:t>
          </a:r>
          <a:endParaRPr lang="tr-TR" dirty="0"/>
        </a:p>
      </dgm:t>
    </dgm:pt>
    <dgm:pt modelId="{AA7E690B-AE50-4A9E-9D28-A4782650A9AA}" type="parTrans" cxnId="{3C0FD37C-3436-4B67-9938-7B1F038E026A}">
      <dgm:prSet/>
      <dgm:spPr/>
      <dgm:t>
        <a:bodyPr/>
        <a:lstStyle/>
        <a:p>
          <a:endParaRPr lang="tr-TR"/>
        </a:p>
      </dgm:t>
    </dgm:pt>
    <dgm:pt modelId="{06CBE5B7-540E-46F3-B49A-778FFB9EFE23}" type="sibTrans" cxnId="{3C0FD37C-3436-4B67-9938-7B1F038E026A}">
      <dgm:prSet/>
      <dgm:spPr/>
      <dgm:t>
        <a:bodyPr/>
        <a:lstStyle/>
        <a:p>
          <a:endParaRPr lang="tr-TR"/>
        </a:p>
      </dgm:t>
    </dgm:pt>
    <dgm:pt modelId="{EB436DA6-9AB4-497C-939D-24925BFB3066}">
      <dgm:prSet phldrT="[Metin]"/>
      <dgm:spPr>
        <a:solidFill>
          <a:srgbClr val="FFC000"/>
        </a:solidFill>
      </dgm:spPr>
      <dgm:t>
        <a:bodyPr/>
        <a:lstStyle/>
        <a:p>
          <a:r>
            <a:rPr lang="tr-TR" dirty="0" smtClean="0">
              <a:solidFill>
                <a:schemeClr val="tx1">
                  <a:lumMod val="95000"/>
                  <a:lumOff val="5000"/>
                </a:schemeClr>
              </a:solidFill>
            </a:rPr>
            <a:t>Sınav Esnasında Sakin Olup Bildiklerimi de Unutmanın Önüne Geçebilirim </a:t>
          </a:r>
          <a:endParaRPr lang="tr-TR" dirty="0">
            <a:solidFill>
              <a:schemeClr val="tx1">
                <a:lumMod val="95000"/>
                <a:lumOff val="5000"/>
              </a:schemeClr>
            </a:solidFill>
          </a:endParaRPr>
        </a:p>
      </dgm:t>
    </dgm:pt>
    <dgm:pt modelId="{9BD768ED-27D3-456D-8EC2-8174D0E088FC}" type="parTrans" cxnId="{E9F634C8-D0F1-49D4-BCF2-2597D37C6EAE}">
      <dgm:prSet/>
      <dgm:spPr/>
      <dgm:t>
        <a:bodyPr/>
        <a:lstStyle/>
        <a:p>
          <a:endParaRPr lang="tr-TR"/>
        </a:p>
      </dgm:t>
    </dgm:pt>
    <dgm:pt modelId="{E26A43D0-BDD1-4A94-A1AD-B6E9B352FEF1}" type="sibTrans" cxnId="{E9F634C8-D0F1-49D4-BCF2-2597D37C6EAE}">
      <dgm:prSet/>
      <dgm:spPr/>
      <dgm:t>
        <a:bodyPr/>
        <a:lstStyle/>
        <a:p>
          <a:endParaRPr lang="tr-TR"/>
        </a:p>
      </dgm:t>
    </dgm:pt>
    <dgm:pt modelId="{3D0DA797-1DCD-4938-A68E-B8A24F43450E}">
      <dgm:prSet phldrT="[Metin]"/>
      <dgm:spPr>
        <a:solidFill>
          <a:schemeClr val="accent2">
            <a:lumMod val="50000"/>
          </a:schemeClr>
        </a:solidFill>
      </dgm:spPr>
      <dgm:t>
        <a:bodyPr/>
        <a:lstStyle/>
        <a:p>
          <a:r>
            <a:rPr lang="tr-TR" dirty="0" smtClean="0"/>
            <a:t>Girdiğim Tüm Sınavlardan Başarılı Olacağım Diye Bir Şey Söz Konusu Olamaz Çünkü Hiç Kimse Mükemmel Değildir.</a:t>
          </a:r>
          <a:endParaRPr lang="tr-TR" dirty="0"/>
        </a:p>
      </dgm:t>
    </dgm:pt>
    <dgm:pt modelId="{564DCA79-BC0B-4B14-8113-B5A00BADE38A}" type="parTrans" cxnId="{E3A7B437-7D11-47E0-BE5D-614B42E03785}">
      <dgm:prSet/>
      <dgm:spPr/>
      <dgm:t>
        <a:bodyPr/>
        <a:lstStyle/>
        <a:p>
          <a:endParaRPr lang="tr-TR"/>
        </a:p>
      </dgm:t>
    </dgm:pt>
    <dgm:pt modelId="{B1EE3C65-90BB-468A-8AA9-7A3920CD5472}" type="sibTrans" cxnId="{E3A7B437-7D11-47E0-BE5D-614B42E03785}">
      <dgm:prSet/>
      <dgm:spPr/>
      <dgm:t>
        <a:bodyPr/>
        <a:lstStyle/>
        <a:p>
          <a:endParaRPr lang="tr-TR"/>
        </a:p>
      </dgm:t>
    </dgm:pt>
    <dgm:pt modelId="{92E6BEBC-0472-4D00-BA67-01D42D5F8B0C}" type="pres">
      <dgm:prSet presAssocID="{F912BE7E-A04D-4155-B575-FF6D17489D0B}" presName="linearFlow" presStyleCnt="0">
        <dgm:presLayoutVars>
          <dgm:dir/>
          <dgm:resizeHandles val="exact"/>
        </dgm:presLayoutVars>
      </dgm:prSet>
      <dgm:spPr/>
    </dgm:pt>
    <dgm:pt modelId="{5EAE6E12-74CC-4635-9849-9CBF505218E7}" type="pres">
      <dgm:prSet presAssocID="{A9EAAF31-BE62-46F9-952A-F6369A08DE08}" presName="composite" presStyleCnt="0"/>
      <dgm:spPr/>
    </dgm:pt>
    <dgm:pt modelId="{274A0093-3BFE-4774-A820-EE1C53023F4A}" type="pres">
      <dgm:prSet presAssocID="{A9EAAF31-BE62-46F9-952A-F6369A08DE08}" presName="imgShp" presStyleLbl="fgImgPlace1" presStyleIdx="0" presStyleCnt="3" custLinFactNeighborX="-2798" custLinFactNeighborY="93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41000" r="-41000"/>
          </a:stretch>
        </a:blipFill>
      </dgm:spPr>
    </dgm:pt>
    <dgm:pt modelId="{BEC12BC7-AD34-4120-BD23-725190091509}" type="pres">
      <dgm:prSet presAssocID="{A9EAAF31-BE62-46F9-952A-F6369A08DE08}" presName="txShp" presStyleLbl="node1" presStyleIdx="0" presStyleCnt="3">
        <dgm:presLayoutVars>
          <dgm:bulletEnabled val="1"/>
        </dgm:presLayoutVars>
      </dgm:prSet>
      <dgm:spPr/>
      <dgm:t>
        <a:bodyPr/>
        <a:lstStyle/>
        <a:p>
          <a:endParaRPr lang="tr-TR"/>
        </a:p>
      </dgm:t>
    </dgm:pt>
    <dgm:pt modelId="{03E1C8A3-7790-44BD-ACF0-C5FACD54CD85}" type="pres">
      <dgm:prSet presAssocID="{06CBE5B7-540E-46F3-B49A-778FFB9EFE23}" presName="spacing" presStyleCnt="0"/>
      <dgm:spPr/>
    </dgm:pt>
    <dgm:pt modelId="{85E08268-9CF1-4E43-BD98-59EDE8E7930A}" type="pres">
      <dgm:prSet presAssocID="{EB436DA6-9AB4-497C-939D-24925BFB3066}" presName="composite" presStyleCnt="0"/>
      <dgm:spPr/>
    </dgm:pt>
    <dgm:pt modelId="{AB6AE1E6-B62A-470F-B56B-E2E48AC9312A}" type="pres">
      <dgm:prSet presAssocID="{EB436DA6-9AB4-497C-939D-24925BFB3066}" presName="imgShp" presStyleLbl="fgImgPlace1" presStyleIdx="1" presStyleCnt="3" custLinFactNeighborX="-10261" custLinFactNeighborY="-93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50000" r="-50000"/>
          </a:stretch>
        </a:blipFill>
      </dgm:spPr>
    </dgm:pt>
    <dgm:pt modelId="{72D4AE97-E67F-4B27-B4AF-6C2B5C0AB6D6}" type="pres">
      <dgm:prSet presAssocID="{EB436DA6-9AB4-497C-939D-24925BFB3066}" presName="txShp" presStyleLbl="node1" presStyleIdx="1" presStyleCnt="3">
        <dgm:presLayoutVars>
          <dgm:bulletEnabled val="1"/>
        </dgm:presLayoutVars>
      </dgm:prSet>
      <dgm:spPr/>
      <dgm:t>
        <a:bodyPr/>
        <a:lstStyle/>
        <a:p>
          <a:endParaRPr lang="tr-TR"/>
        </a:p>
      </dgm:t>
    </dgm:pt>
    <dgm:pt modelId="{7791BC04-8503-4E06-B487-2765B9D21299}" type="pres">
      <dgm:prSet presAssocID="{E26A43D0-BDD1-4A94-A1AD-B6E9B352FEF1}" presName="spacing" presStyleCnt="0"/>
      <dgm:spPr/>
    </dgm:pt>
    <dgm:pt modelId="{09A84823-AE5A-4D22-B7E6-5C3DCC48AB9B}" type="pres">
      <dgm:prSet presAssocID="{3D0DA797-1DCD-4938-A68E-B8A24F43450E}" presName="composite" presStyleCnt="0"/>
      <dgm:spPr/>
    </dgm:pt>
    <dgm:pt modelId="{11A243DB-C4C9-42D0-AD1D-0FC4447574E2}" type="pres">
      <dgm:prSet presAssocID="{3D0DA797-1DCD-4938-A68E-B8A24F43450E}"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0000" r="-20000"/>
          </a:stretch>
        </a:blipFill>
      </dgm:spPr>
    </dgm:pt>
    <dgm:pt modelId="{E1767992-607E-4E56-94D3-673821E73038}" type="pres">
      <dgm:prSet presAssocID="{3D0DA797-1DCD-4938-A68E-B8A24F43450E}" presName="txShp" presStyleLbl="node1" presStyleIdx="2" presStyleCnt="3">
        <dgm:presLayoutVars>
          <dgm:bulletEnabled val="1"/>
        </dgm:presLayoutVars>
      </dgm:prSet>
      <dgm:spPr/>
      <dgm:t>
        <a:bodyPr/>
        <a:lstStyle/>
        <a:p>
          <a:endParaRPr lang="tr-TR"/>
        </a:p>
      </dgm:t>
    </dgm:pt>
  </dgm:ptLst>
  <dgm:cxnLst>
    <dgm:cxn modelId="{6D5048C4-9BE1-416C-9AE0-D423AE5C0F83}" type="presOf" srcId="{A9EAAF31-BE62-46F9-952A-F6369A08DE08}" destId="{BEC12BC7-AD34-4120-BD23-725190091509}" srcOrd="0" destOrd="0" presId="urn:microsoft.com/office/officeart/2005/8/layout/vList3#2"/>
    <dgm:cxn modelId="{D7E38D0E-1C89-4C6A-9AEA-47B1B9C8A842}" type="presOf" srcId="{EB436DA6-9AB4-497C-939D-24925BFB3066}" destId="{72D4AE97-E67F-4B27-B4AF-6C2B5C0AB6D6}" srcOrd="0" destOrd="0" presId="urn:microsoft.com/office/officeart/2005/8/layout/vList3#2"/>
    <dgm:cxn modelId="{3C0FD37C-3436-4B67-9938-7B1F038E026A}" srcId="{F912BE7E-A04D-4155-B575-FF6D17489D0B}" destId="{A9EAAF31-BE62-46F9-952A-F6369A08DE08}" srcOrd="0" destOrd="0" parTransId="{AA7E690B-AE50-4A9E-9D28-A4782650A9AA}" sibTransId="{06CBE5B7-540E-46F3-B49A-778FFB9EFE23}"/>
    <dgm:cxn modelId="{E9F634C8-D0F1-49D4-BCF2-2597D37C6EAE}" srcId="{F912BE7E-A04D-4155-B575-FF6D17489D0B}" destId="{EB436DA6-9AB4-497C-939D-24925BFB3066}" srcOrd="1" destOrd="0" parTransId="{9BD768ED-27D3-456D-8EC2-8174D0E088FC}" sibTransId="{E26A43D0-BDD1-4A94-A1AD-B6E9B352FEF1}"/>
    <dgm:cxn modelId="{82A53C37-BD24-4872-AC94-5BECCF173340}" type="presOf" srcId="{3D0DA797-1DCD-4938-A68E-B8A24F43450E}" destId="{E1767992-607E-4E56-94D3-673821E73038}" srcOrd="0" destOrd="0" presId="urn:microsoft.com/office/officeart/2005/8/layout/vList3#2"/>
    <dgm:cxn modelId="{E90495A0-7B1A-46AA-B256-76842F7D7C8D}" type="presOf" srcId="{F912BE7E-A04D-4155-B575-FF6D17489D0B}" destId="{92E6BEBC-0472-4D00-BA67-01D42D5F8B0C}" srcOrd="0" destOrd="0" presId="urn:microsoft.com/office/officeart/2005/8/layout/vList3#2"/>
    <dgm:cxn modelId="{E3A7B437-7D11-47E0-BE5D-614B42E03785}" srcId="{F912BE7E-A04D-4155-B575-FF6D17489D0B}" destId="{3D0DA797-1DCD-4938-A68E-B8A24F43450E}" srcOrd="2" destOrd="0" parTransId="{564DCA79-BC0B-4B14-8113-B5A00BADE38A}" sibTransId="{B1EE3C65-90BB-468A-8AA9-7A3920CD5472}"/>
    <dgm:cxn modelId="{3CE79B76-190A-468D-AD69-7A274725F95A}" type="presParOf" srcId="{92E6BEBC-0472-4D00-BA67-01D42D5F8B0C}" destId="{5EAE6E12-74CC-4635-9849-9CBF505218E7}" srcOrd="0" destOrd="0" presId="urn:microsoft.com/office/officeart/2005/8/layout/vList3#2"/>
    <dgm:cxn modelId="{F647A3FD-E49F-4243-BA0B-9D7A021EE267}" type="presParOf" srcId="{5EAE6E12-74CC-4635-9849-9CBF505218E7}" destId="{274A0093-3BFE-4774-A820-EE1C53023F4A}" srcOrd="0" destOrd="0" presId="urn:microsoft.com/office/officeart/2005/8/layout/vList3#2"/>
    <dgm:cxn modelId="{8BBBC2A4-636D-49B9-A34C-933C016301F4}" type="presParOf" srcId="{5EAE6E12-74CC-4635-9849-9CBF505218E7}" destId="{BEC12BC7-AD34-4120-BD23-725190091509}" srcOrd="1" destOrd="0" presId="urn:microsoft.com/office/officeart/2005/8/layout/vList3#2"/>
    <dgm:cxn modelId="{521F1032-8DA7-4518-9A6D-5320762C4403}" type="presParOf" srcId="{92E6BEBC-0472-4D00-BA67-01D42D5F8B0C}" destId="{03E1C8A3-7790-44BD-ACF0-C5FACD54CD85}" srcOrd="1" destOrd="0" presId="urn:microsoft.com/office/officeart/2005/8/layout/vList3#2"/>
    <dgm:cxn modelId="{AE36AEF5-69A4-4892-A224-1581D65B7C8A}" type="presParOf" srcId="{92E6BEBC-0472-4D00-BA67-01D42D5F8B0C}" destId="{85E08268-9CF1-4E43-BD98-59EDE8E7930A}" srcOrd="2" destOrd="0" presId="urn:microsoft.com/office/officeart/2005/8/layout/vList3#2"/>
    <dgm:cxn modelId="{C551999D-1165-4FAB-A3B6-884741261A2B}" type="presParOf" srcId="{85E08268-9CF1-4E43-BD98-59EDE8E7930A}" destId="{AB6AE1E6-B62A-470F-B56B-E2E48AC9312A}" srcOrd="0" destOrd="0" presId="urn:microsoft.com/office/officeart/2005/8/layout/vList3#2"/>
    <dgm:cxn modelId="{14C74EA6-48B7-4095-97A5-4562B50020F4}" type="presParOf" srcId="{85E08268-9CF1-4E43-BD98-59EDE8E7930A}" destId="{72D4AE97-E67F-4B27-B4AF-6C2B5C0AB6D6}" srcOrd="1" destOrd="0" presId="urn:microsoft.com/office/officeart/2005/8/layout/vList3#2"/>
    <dgm:cxn modelId="{FF5AA833-1593-4B72-9123-BEA5C80668C8}" type="presParOf" srcId="{92E6BEBC-0472-4D00-BA67-01D42D5F8B0C}" destId="{7791BC04-8503-4E06-B487-2765B9D21299}" srcOrd="3" destOrd="0" presId="urn:microsoft.com/office/officeart/2005/8/layout/vList3#2"/>
    <dgm:cxn modelId="{2451B822-93E5-4866-A395-374E8828D760}" type="presParOf" srcId="{92E6BEBC-0472-4D00-BA67-01D42D5F8B0C}" destId="{09A84823-AE5A-4D22-B7E6-5C3DCC48AB9B}" srcOrd="4" destOrd="0" presId="urn:microsoft.com/office/officeart/2005/8/layout/vList3#2"/>
    <dgm:cxn modelId="{87AE7882-7537-4EF5-932D-EF143CE60665}" type="presParOf" srcId="{09A84823-AE5A-4D22-B7E6-5C3DCC48AB9B}" destId="{11A243DB-C4C9-42D0-AD1D-0FC4447574E2}" srcOrd="0" destOrd="0" presId="urn:microsoft.com/office/officeart/2005/8/layout/vList3#2"/>
    <dgm:cxn modelId="{38E2A974-DF6B-4525-B475-A57C3B512F6B}" type="presParOf" srcId="{09A84823-AE5A-4D22-B7E6-5C3DCC48AB9B}" destId="{E1767992-607E-4E56-94D3-673821E73038}" srcOrd="1" destOrd="0" presId="urn:microsoft.com/office/officeart/2005/8/layout/vList3#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D65BC-AC06-4250-BE48-79778E331554}">
      <dsp:nvSpPr>
        <dsp:cNvPr id="0" name=""/>
        <dsp:cNvSpPr/>
      </dsp:nvSpPr>
      <dsp:spPr>
        <a:xfrm rot="10800000">
          <a:off x="1547389" y="52983"/>
          <a:ext cx="3282022" cy="1273292"/>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487" tIns="49530" rIns="92456" bIns="49530" numCol="1" spcCol="1270" anchor="ctr" anchorCtr="0">
          <a:noAutofit/>
        </a:bodyPr>
        <a:lstStyle/>
        <a:p>
          <a:pPr lvl="0" algn="ctr" defTabSz="577850">
            <a:lnSpc>
              <a:spcPct val="90000"/>
            </a:lnSpc>
            <a:spcBef>
              <a:spcPct val="0"/>
            </a:spcBef>
            <a:spcAft>
              <a:spcPct val="35000"/>
            </a:spcAft>
          </a:pPr>
          <a:r>
            <a:rPr lang="tr-TR" sz="1300" kern="1200" dirty="0" smtClean="0"/>
            <a:t>Bu Sınavda Başarılı Olmak yada Olmamak Benim Elimde Başarısız Olsam Bile Bu, Benim Tembel Başarısız Olduğumu Göstermez.</a:t>
          </a:r>
          <a:endParaRPr lang="tr-TR" sz="1300" kern="1200" dirty="0"/>
        </a:p>
      </dsp:txBody>
      <dsp:txXfrm rot="10800000">
        <a:off x="1865712" y="52983"/>
        <a:ext cx="2963699" cy="1273292"/>
      </dsp:txXfrm>
    </dsp:sp>
    <dsp:sp modelId="{6D58437C-C8BB-48AC-8D95-6DFC0BE250FD}">
      <dsp:nvSpPr>
        <dsp:cNvPr id="0" name=""/>
        <dsp:cNvSpPr/>
      </dsp:nvSpPr>
      <dsp:spPr>
        <a:xfrm>
          <a:off x="733434" y="0"/>
          <a:ext cx="1273292" cy="12732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A9975-48CB-49F6-90AD-AFC3FCAB9468}">
      <dsp:nvSpPr>
        <dsp:cNvPr id="0" name=""/>
        <dsp:cNvSpPr/>
      </dsp:nvSpPr>
      <dsp:spPr>
        <a:xfrm rot="10800000">
          <a:off x="1224535" y="1616328"/>
          <a:ext cx="3655709" cy="1273292"/>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487" tIns="49530" rIns="92456" bIns="49530" numCol="1" spcCol="1270" anchor="ctr" anchorCtr="0">
          <a:noAutofit/>
        </a:bodyPr>
        <a:lstStyle/>
        <a:p>
          <a:pPr lvl="0" algn="ctr" defTabSz="577850">
            <a:lnSpc>
              <a:spcPct val="90000"/>
            </a:lnSpc>
            <a:spcBef>
              <a:spcPct val="0"/>
            </a:spcBef>
            <a:spcAft>
              <a:spcPct val="35000"/>
            </a:spcAft>
          </a:pPr>
          <a:r>
            <a:rPr lang="tr-TR" sz="1300" kern="1200" dirty="0" smtClean="0">
              <a:solidFill>
                <a:schemeClr val="tx1">
                  <a:lumMod val="95000"/>
                  <a:lumOff val="5000"/>
                </a:schemeClr>
              </a:solidFill>
            </a:rPr>
            <a:t>Zamanı Bir Düşman Gibi Görüp Onunla savaşa Girersem Hem Kendimi Yıpratırım, Hem de Enerjimi Yanlış Kullanmış Olurum. Oysa Zamanı Kendi Yararıma Kullanmak Benim Elimde.</a:t>
          </a:r>
          <a:endParaRPr lang="tr-TR" sz="1300" kern="1200" dirty="0">
            <a:solidFill>
              <a:schemeClr val="tx1">
                <a:lumMod val="95000"/>
                <a:lumOff val="5000"/>
              </a:schemeClr>
            </a:solidFill>
          </a:endParaRPr>
        </a:p>
      </dsp:txBody>
      <dsp:txXfrm rot="10800000">
        <a:off x="1542858" y="1616328"/>
        <a:ext cx="3337386" cy="1273292"/>
      </dsp:txXfrm>
    </dsp:sp>
    <dsp:sp modelId="{D3105042-EB2E-4EF7-BB30-710985334E14}">
      <dsp:nvSpPr>
        <dsp:cNvPr id="0" name=""/>
        <dsp:cNvSpPr/>
      </dsp:nvSpPr>
      <dsp:spPr>
        <a:xfrm>
          <a:off x="602475" y="1655291"/>
          <a:ext cx="1273292" cy="12732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F5015-0180-406F-9BA4-39D896D90ACB}">
      <dsp:nvSpPr>
        <dsp:cNvPr id="0" name=""/>
        <dsp:cNvSpPr/>
      </dsp:nvSpPr>
      <dsp:spPr>
        <a:xfrm rot="10800000">
          <a:off x="1239121" y="3308670"/>
          <a:ext cx="3655709" cy="1273292"/>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487" tIns="49530" rIns="92456" bIns="49530" numCol="1" spcCol="1270" anchor="ctr" anchorCtr="0">
          <a:noAutofit/>
        </a:bodyPr>
        <a:lstStyle/>
        <a:p>
          <a:pPr lvl="0" algn="ctr" defTabSz="577850">
            <a:lnSpc>
              <a:spcPct val="90000"/>
            </a:lnSpc>
            <a:spcBef>
              <a:spcPct val="0"/>
            </a:spcBef>
            <a:spcAft>
              <a:spcPct val="35000"/>
            </a:spcAft>
          </a:pPr>
          <a:r>
            <a:rPr lang="tr-TR" sz="1300" kern="1200" dirty="0" smtClean="0"/>
            <a:t>Bu Sınavda Kazanamayacağımı Nerden Biliyorum, Ayrıca Kazanamamak Dünyanın Sonu Değil.</a:t>
          </a:r>
          <a:endParaRPr lang="tr-TR" sz="1300" kern="1200" dirty="0"/>
        </a:p>
      </dsp:txBody>
      <dsp:txXfrm rot="10800000">
        <a:off x="1557444" y="3308670"/>
        <a:ext cx="3337386" cy="1273292"/>
      </dsp:txXfrm>
    </dsp:sp>
    <dsp:sp modelId="{A113B8C9-77E8-414B-8802-3C6E0486C984}">
      <dsp:nvSpPr>
        <dsp:cNvPr id="0" name=""/>
        <dsp:cNvSpPr/>
      </dsp:nvSpPr>
      <dsp:spPr>
        <a:xfrm>
          <a:off x="602475" y="3308670"/>
          <a:ext cx="1273292" cy="127329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12BC7-AD34-4120-BD23-725190091509}">
      <dsp:nvSpPr>
        <dsp:cNvPr id="0" name=""/>
        <dsp:cNvSpPr/>
      </dsp:nvSpPr>
      <dsp:spPr>
        <a:xfrm rot="10800000">
          <a:off x="1186182" y="1949"/>
          <a:ext cx="3445764" cy="1273059"/>
        </a:xfrm>
        <a:prstGeom prst="homePlat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384" tIns="60960" rIns="113792" bIns="60960" numCol="1" spcCol="1270" anchor="ctr" anchorCtr="0">
          <a:noAutofit/>
        </a:bodyPr>
        <a:lstStyle/>
        <a:p>
          <a:pPr lvl="0" algn="ctr" defTabSz="711200">
            <a:lnSpc>
              <a:spcPct val="90000"/>
            </a:lnSpc>
            <a:spcBef>
              <a:spcPct val="0"/>
            </a:spcBef>
            <a:spcAft>
              <a:spcPct val="35000"/>
            </a:spcAft>
          </a:pPr>
          <a:r>
            <a:rPr lang="tr-TR" sz="1600" kern="1200" dirty="0" smtClean="0"/>
            <a:t>Sınav Esnasında İç sesinle Diyaloğa Gir ve Olumsuz Düşüncelere ‘DUR’ De.</a:t>
          </a:r>
          <a:endParaRPr lang="tr-TR" sz="1600" kern="1200" dirty="0"/>
        </a:p>
      </dsp:txBody>
      <dsp:txXfrm rot="10800000">
        <a:off x="1504447" y="1949"/>
        <a:ext cx="3127499" cy="1273059"/>
      </dsp:txXfrm>
    </dsp:sp>
    <dsp:sp modelId="{274A0093-3BFE-4774-A820-EE1C53023F4A}">
      <dsp:nvSpPr>
        <dsp:cNvPr id="0" name=""/>
        <dsp:cNvSpPr/>
      </dsp:nvSpPr>
      <dsp:spPr>
        <a:xfrm>
          <a:off x="514032" y="13826"/>
          <a:ext cx="1273059" cy="127305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4AE97-E67F-4B27-B4AF-6C2B5C0AB6D6}">
      <dsp:nvSpPr>
        <dsp:cNvPr id="0" name=""/>
        <dsp:cNvSpPr/>
      </dsp:nvSpPr>
      <dsp:spPr>
        <a:xfrm rot="10800000">
          <a:off x="1186182" y="1655026"/>
          <a:ext cx="3445764" cy="1273059"/>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384" tIns="60960" rIns="113792"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lumMod val="95000"/>
                  <a:lumOff val="5000"/>
                </a:schemeClr>
              </a:solidFill>
            </a:rPr>
            <a:t>Sınav Esnasında Sakin Olup Bildiklerimi de Unutmanın Önüne Geçebilirim </a:t>
          </a:r>
          <a:endParaRPr lang="tr-TR" sz="1600" kern="1200" dirty="0">
            <a:solidFill>
              <a:schemeClr val="tx1">
                <a:lumMod val="95000"/>
                <a:lumOff val="5000"/>
              </a:schemeClr>
            </a:solidFill>
          </a:endParaRPr>
        </a:p>
      </dsp:txBody>
      <dsp:txXfrm rot="10800000">
        <a:off x="1504447" y="1655026"/>
        <a:ext cx="3127499" cy="1273059"/>
      </dsp:txXfrm>
    </dsp:sp>
    <dsp:sp modelId="{AB6AE1E6-B62A-470F-B56B-E2E48AC9312A}">
      <dsp:nvSpPr>
        <dsp:cNvPr id="0" name=""/>
        <dsp:cNvSpPr/>
      </dsp:nvSpPr>
      <dsp:spPr>
        <a:xfrm>
          <a:off x="419024" y="1643148"/>
          <a:ext cx="1273059" cy="127305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767992-607E-4E56-94D3-673821E73038}">
      <dsp:nvSpPr>
        <dsp:cNvPr id="0" name=""/>
        <dsp:cNvSpPr/>
      </dsp:nvSpPr>
      <dsp:spPr>
        <a:xfrm rot="10800000">
          <a:off x="1186182" y="3308103"/>
          <a:ext cx="3445764" cy="1273059"/>
        </a:xfrm>
        <a:prstGeom prst="homePlat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384" tIns="60960" rIns="113792" bIns="60960" numCol="1" spcCol="1270" anchor="ctr" anchorCtr="0">
          <a:noAutofit/>
        </a:bodyPr>
        <a:lstStyle/>
        <a:p>
          <a:pPr lvl="0" algn="ctr" defTabSz="711200">
            <a:lnSpc>
              <a:spcPct val="90000"/>
            </a:lnSpc>
            <a:spcBef>
              <a:spcPct val="0"/>
            </a:spcBef>
            <a:spcAft>
              <a:spcPct val="35000"/>
            </a:spcAft>
          </a:pPr>
          <a:r>
            <a:rPr lang="tr-TR" sz="1600" kern="1200" dirty="0" smtClean="0"/>
            <a:t>Girdiğim Tüm Sınavlardan Başarılı Olacağım Diye Bir Şey Söz Konusu Olamaz Çünkü Hiç Kimse Mükemmel Değildir.</a:t>
          </a:r>
          <a:endParaRPr lang="tr-TR" sz="1600" kern="1200" dirty="0"/>
        </a:p>
      </dsp:txBody>
      <dsp:txXfrm rot="10800000">
        <a:off x="1504447" y="3308103"/>
        <a:ext cx="3127499" cy="1273059"/>
      </dsp:txXfrm>
    </dsp:sp>
    <dsp:sp modelId="{11A243DB-C4C9-42D0-AD1D-0FC4447574E2}">
      <dsp:nvSpPr>
        <dsp:cNvPr id="0" name=""/>
        <dsp:cNvSpPr/>
      </dsp:nvSpPr>
      <dsp:spPr>
        <a:xfrm>
          <a:off x="549653" y="3308103"/>
          <a:ext cx="1273059" cy="127305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550D-A09B-437E-8439-55E9503CED4A}" type="datetimeFigureOut">
              <a:rPr lang="id-ID" smtClean="0"/>
              <a:pPr/>
              <a:t>15/04/2024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5346E-21C3-4022-BB21-0A02FE7E0A36}" type="slidenum">
              <a:rPr lang="id-ID" smtClean="0"/>
              <a:pPr/>
              <a:t>‹#›</a:t>
            </a:fld>
            <a:endParaRPr lang="id-ID"/>
          </a:p>
        </p:txBody>
      </p:sp>
    </p:spTree>
    <p:extLst>
      <p:ext uri="{BB962C8B-B14F-4D97-AF65-F5344CB8AC3E}">
        <p14:creationId xmlns:p14="http://schemas.microsoft.com/office/powerpoint/2010/main" xmlns="" val="383780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Just rotate the needle</a:t>
            </a:r>
            <a:r>
              <a:rPr lang="id-ID" dirty="0">
                <a:sym typeface="Wingdings" panose="05000000000000000000" pitchFamily="2" charset="2"/>
              </a:rPr>
              <a:t>, and insert any indicator into the gauge</a:t>
            </a:r>
            <a:r>
              <a:rPr lang="id-ID" baseline="0" dirty="0">
                <a:sym typeface="Wingdings" panose="05000000000000000000" pitchFamily="2" charset="2"/>
              </a:rPr>
              <a:t> </a:t>
            </a:r>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3</a:t>
            </a:fld>
            <a:endParaRPr lang="id-ID"/>
          </a:p>
        </p:txBody>
      </p:sp>
    </p:spTree>
    <p:extLst>
      <p:ext uri="{BB962C8B-B14F-4D97-AF65-F5344CB8AC3E}">
        <p14:creationId xmlns:p14="http://schemas.microsoft.com/office/powerpoint/2010/main" xmlns="" val="1184890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301;p47:notes"/>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tr-TR" smtClean="0"/>
          </a:p>
        </p:txBody>
      </p:sp>
      <p:sp>
        <p:nvSpPr>
          <p:cNvPr id="53251" name="Google Shape;302;p47: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372483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Just Resize</a:t>
            </a:r>
            <a:r>
              <a:rPr lang="id-ID" baseline="0" dirty="0"/>
              <a:t> the Square inside battery</a:t>
            </a:r>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4</a:t>
            </a:fld>
            <a:endParaRPr lang="id-ID"/>
          </a:p>
        </p:txBody>
      </p:sp>
    </p:spTree>
    <p:extLst>
      <p:ext uri="{BB962C8B-B14F-4D97-AF65-F5344CB8AC3E}">
        <p14:creationId xmlns:p14="http://schemas.microsoft.com/office/powerpoint/2010/main" xmlns="" val="163492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225346E-21C3-4022-BB21-0A02FE7E0A36}" type="slidenum">
              <a:rPr lang="id-ID" smtClean="0"/>
              <a:pPr/>
              <a:t>17</a:t>
            </a:fld>
            <a:endParaRPr lang="id-ID"/>
          </a:p>
        </p:txBody>
      </p:sp>
    </p:spTree>
    <p:extLst>
      <p:ext uri="{BB962C8B-B14F-4D97-AF65-F5344CB8AC3E}">
        <p14:creationId xmlns:p14="http://schemas.microsoft.com/office/powerpoint/2010/main" xmlns="" val="27020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47108"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fld id="{8B910822-9649-4450-AF0A-640F1E08C1EB}" type="slidenum">
              <a:rPr lang="tr-TR">
                <a:latin typeface="Calibri" panose="020F0502020204030204" pitchFamily="34" charset="0"/>
              </a:rPr>
              <a:pPr/>
              <a:t>19</a:t>
            </a:fld>
            <a:endParaRPr lang="tr-TR">
              <a:latin typeface="Calibri" panose="020F0502020204030204" pitchFamily="34" charset="0"/>
            </a:endParaRPr>
          </a:p>
        </p:txBody>
      </p:sp>
    </p:spTree>
    <p:extLst>
      <p:ext uri="{BB962C8B-B14F-4D97-AF65-F5344CB8AC3E}">
        <p14:creationId xmlns:p14="http://schemas.microsoft.com/office/powerpoint/2010/main" xmlns="" val="103585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271;p42:notes"/>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tr-TR" smtClean="0"/>
          </a:p>
        </p:txBody>
      </p:sp>
      <p:sp>
        <p:nvSpPr>
          <p:cNvPr id="48131" name="Google Shape;272;p42: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159805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77;p43:notes"/>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tr-TR" smtClean="0"/>
          </a:p>
        </p:txBody>
      </p:sp>
      <p:sp>
        <p:nvSpPr>
          <p:cNvPr id="49155" name="Google Shape;278;p43: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284672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283;p44:notes"/>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tr-TR" smtClean="0"/>
          </a:p>
        </p:txBody>
      </p:sp>
      <p:sp>
        <p:nvSpPr>
          <p:cNvPr id="50179" name="Google Shape;284;p44: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57031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89;p45:notes"/>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tr-TR" smtClean="0"/>
          </a:p>
        </p:txBody>
      </p:sp>
      <p:sp>
        <p:nvSpPr>
          <p:cNvPr id="51203" name="Google Shape;290;p45: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393940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295;p46:notes"/>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tr-TR" smtClean="0"/>
          </a:p>
        </p:txBody>
      </p:sp>
      <p:sp>
        <p:nvSpPr>
          <p:cNvPr id="52227" name="Google Shape;296;p46: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132517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916556D2-5607-4D29-ACF6-43849869B028}" type="datetime1">
              <a:rPr lang="id-ID" smtClean="0"/>
              <a:pPr/>
              <a:t>15/04/2024</a:t>
            </a:fld>
            <a:endParaRPr lang="id-ID"/>
          </a:p>
        </p:txBody>
      </p:sp>
      <p:sp>
        <p:nvSpPr>
          <p:cNvPr id="5" name="Footer Placeholder 4"/>
          <p:cNvSpPr>
            <a:spLocks noGrp="1"/>
          </p:cNvSpPr>
          <p:nvPr>
            <p:ph type="ftr" sz="quarter" idx="11"/>
          </p:nvPr>
        </p:nvSpPr>
        <p:spPr/>
        <p:txBody>
          <a:bodyPr/>
          <a:lstStyle/>
          <a:p>
            <a:r>
              <a:rPr lang="id-ID"/>
              <a:t>www.rehberlikservisim.com</a:t>
            </a:r>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xmlns="" val="90967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0280-B150-4B8A-9001-3E025C0F4706}" type="datetime1">
              <a:rPr lang="id-ID" smtClean="0"/>
              <a:pPr/>
              <a:t>15/04/2024</a:t>
            </a:fld>
            <a:endParaRPr lang="id-ID"/>
          </a:p>
        </p:txBody>
      </p:sp>
      <p:sp>
        <p:nvSpPr>
          <p:cNvPr id="3" name="Footer Placeholder 2"/>
          <p:cNvSpPr>
            <a:spLocks noGrp="1"/>
          </p:cNvSpPr>
          <p:nvPr>
            <p:ph type="ftr" sz="quarter" idx="11"/>
          </p:nvPr>
        </p:nvSpPr>
        <p:spPr/>
        <p:txBody>
          <a:bodyPr/>
          <a:lstStyle/>
          <a:p>
            <a:r>
              <a:rPr lang="id-ID"/>
              <a:t>www.rehberlikservisim.com</a:t>
            </a:r>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xmlns="" val="176290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C8700DB0-BAD8-458F-B1D0-8411BC397410}"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6"/>
          <p:cNvSpPr>
            <a:spLocks noGrp="1"/>
          </p:cNvSpPr>
          <p:nvPr>
            <p:ph type="pic" sz="quarter" idx="13"/>
          </p:nvPr>
        </p:nvSpPr>
        <p:spPr>
          <a:xfrm>
            <a:off x="4695825" y="2143125"/>
            <a:ext cx="2743200" cy="3609975"/>
          </a:xfrm>
          <a:prstGeom prst="rect">
            <a:avLst/>
          </a:prstGeom>
        </p:spPr>
        <p:txBody>
          <a:bodyPr/>
          <a:lstStyle/>
          <a:p>
            <a:endParaRPr lang="id-ID"/>
          </a:p>
        </p:txBody>
      </p:sp>
    </p:spTree>
    <p:extLst>
      <p:ext uri="{BB962C8B-B14F-4D97-AF65-F5344CB8AC3E}">
        <p14:creationId xmlns:p14="http://schemas.microsoft.com/office/powerpoint/2010/main" xmlns="" val="28198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330F23D9-416B-4BB4-8F9F-3997E5B4E11F}"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7679666" y="1933036"/>
            <a:ext cx="2621951" cy="2747752"/>
          </a:xfrm>
          <a:custGeom>
            <a:avLst/>
            <a:gdLst>
              <a:gd name="connsiteX0" fmla="*/ 0 w 1397000"/>
              <a:gd name="connsiteY0" fmla="*/ 0 h 2730500"/>
              <a:gd name="connsiteX1" fmla="*/ 1397000 w 1397000"/>
              <a:gd name="connsiteY1" fmla="*/ 0 h 2730500"/>
              <a:gd name="connsiteX2" fmla="*/ 1397000 w 1397000"/>
              <a:gd name="connsiteY2" fmla="*/ 2730500 h 2730500"/>
              <a:gd name="connsiteX3" fmla="*/ 0 w 1397000"/>
              <a:gd name="connsiteY3" fmla="*/ 2730500 h 2730500"/>
              <a:gd name="connsiteX4" fmla="*/ 0 w 1397000"/>
              <a:gd name="connsiteY4" fmla="*/ 0 h 2730500"/>
              <a:gd name="connsiteX0" fmla="*/ 0 w 2414917"/>
              <a:gd name="connsiteY0" fmla="*/ 0 h 2730500"/>
              <a:gd name="connsiteX1" fmla="*/ 1397000 w 2414917"/>
              <a:gd name="connsiteY1" fmla="*/ 0 h 2730500"/>
              <a:gd name="connsiteX2" fmla="*/ 2414917 w 2414917"/>
              <a:gd name="connsiteY2" fmla="*/ 2316432 h 2730500"/>
              <a:gd name="connsiteX3" fmla="*/ 0 w 2414917"/>
              <a:gd name="connsiteY3" fmla="*/ 2730500 h 2730500"/>
              <a:gd name="connsiteX4" fmla="*/ 0 w 2414917"/>
              <a:gd name="connsiteY4" fmla="*/ 0 h 2730500"/>
              <a:gd name="connsiteX0" fmla="*/ 0 w 2414917"/>
              <a:gd name="connsiteY0" fmla="*/ 86264 h 2816764"/>
              <a:gd name="connsiteX1" fmla="*/ 1095076 w 2414917"/>
              <a:gd name="connsiteY1" fmla="*/ 0 h 2816764"/>
              <a:gd name="connsiteX2" fmla="*/ 2414917 w 2414917"/>
              <a:gd name="connsiteY2" fmla="*/ 2402696 h 2816764"/>
              <a:gd name="connsiteX3" fmla="*/ 0 w 2414917"/>
              <a:gd name="connsiteY3" fmla="*/ 2816764 h 2816764"/>
              <a:gd name="connsiteX4" fmla="*/ 0 w 2414917"/>
              <a:gd name="connsiteY4" fmla="*/ 86264 h 2816764"/>
              <a:gd name="connsiteX0" fmla="*/ 0 w 2621951"/>
              <a:gd name="connsiteY0" fmla="*/ 258792 h 2816764"/>
              <a:gd name="connsiteX1" fmla="*/ 1302110 w 2621951"/>
              <a:gd name="connsiteY1" fmla="*/ 0 h 2816764"/>
              <a:gd name="connsiteX2" fmla="*/ 2621951 w 2621951"/>
              <a:gd name="connsiteY2" fmla="*/ 2402696 h 2816764"/>
              <a:gd name="connsiteX3" fmla="*/ 207034 w 2621951"/>
              <a:gd name="connsiteY3" fmla="*/ 2816764 h 2816764"/>
              <a:gd name="connsiteX4" fmla="*/ 0 w 2621951"/>
              <a:gd name="connsiteY4" fmla="*/ 258792 h 2816764"/>
              <a:gd name="connsiteX0" fmla="*/ 0 w 2621951"/>
              <a:gd name="connsiteY0" fmla="*/ 258792 h 2747752"/>
              <a:gd name="connsiteX1" fmla="*/ 1302110 w 2621951"/>
              <a:gd name="connsiteY1" fmla="*/ 0 h 2747752"/>
              <a:gd name="connsiteX2" fmla="*/ 2621951 w 2621951"/>
              <a:gd name="connsiteY2" fmla="*/ 2402696 h 2747752"/>
              <a:gd name="connsiteX3" fmla="*/ 1337094 w 2621951"/>
              <a:gd name="connsiteY3" fmla="*/ 2747752 h 2747752"/>
              <a:gd name="connsiteX4" fmla="*/ 0 w 2621951"/>
              <a:gd name="connsiteY4" fmla="*/ 258792 h 274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51" h="2747752">
                <a:moveTo>
                  <a:pt x="0" y="258792"/>
                </a:moveTo>
                <a:lnTo>
                  <a:pt x="1302110" y="0"/>
                </a:lnTo>
                <a:lnTo>
                  <a:pt x="2621951" y="2402696"/>
                </a:lnTo>
                <a:lnTo>
                  <a:pt x="1337094" y="2747752"/>
                </a:lnTo>
                <a:lnTo>
                  <a:pt x="0" y="258792"/>
                </a:lnTo>
                <a:close/>
              </a:path>
            </a:pathLst>
          </a:custGeom>
        </p:spPr>
        <p:txBody>
          <a:bodyPr/>
          <a:lstStyle>
            <a:lvl1pPr>
              <a:defRPr sz="1800"/>
            </a:lvl1pPr>
          </a:lstStyle>
          <a:p>
            <a:endParaRPr lang="id-ID" dirty="0"/>
          </a:p>
        </p:txBody>
      </p:sp>
    </p:spTree>
    <p:extLst>
      <p:ext uri="{BB962C8B-B14F-4D97-AF65-F5344CB8AC3E}">
        <p14:creationId xmlns:p14="http://schemas.microsoft.com/office/powerpoint/2010/main" xmlns="" val="298630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42B32B8A-6059-4C3D-A117-6C1804B1804A}"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6"/>
          <p:cNvSpPr>
            <a:spLocks noGrp="1"/>
          </p:cNvSpPr>
          <p:nvPr>
            <p:ph type="pic" sz="quarter" idx="13"/>
          </p:nvPr>
        </p:nvSpPr>
        <p:spPr>
          <a:xfrm>
            <a:off x="533400" y="1803406"/>
            <a:ext cx="1701800" cy="2522538"/>
          </a:xfrm>
          <a:prstGeom prst="rect">
            <a:avLst/>
          </a:prstGeom>
        </p:spPr>
        <p:txBody>
          <a:bodyPr/>
          <a:lstStyle/>
          <a:p>
            <a:endParaRPr lang="id-ID"/>
          </a:p>
        </p:txBody>
      </p:sp>
      <p:sp>
        <p:nvSpPr>
          <p:cNvPr id="9" name="Picture Placeholder 6"/>
          <p:cNvSpPr>
            <a:spLocks noGrp="1"/>
          </p:cNvSpPr>
          <p:nvPr>
            <p:ph type="pic" sz="quarter" idx="14"/>
          </p:nvPr>
        </p:nvSpPr>
        <p:spPr>
          <a:xfrm>
            <a:off x="2201334" y="1930406"/>
            <a:ext cx="1659466" cy="2988205"/>
          </a:xfrm>
          <a:prstGeom prst="rect">
            <a:avLst/>
          </a:prstGeom>
        </p:spPr>
        <p:txBody>
          <a:bodyPr/>
          <a:lstStyle/>
          <a:p>
            <a:endParaRPr lang="id-ID"/>
          </a:p>
        </p:txBody>
      </p:sp>
    </p:spTree>
    <p:extLst>
      <p:ext uri="{BB962C8B-B14F-4D97-AF65-F5344CB8AC3E}">
        <p14:creationId xmlns:p14="http://schemas.microsoft.com/office/powerpoint/2010/main" xmlns="" val="125269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13B94CE5-A7F8-4F80-87DF-084D31EF1233}"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5"/>
          </p:nvPr>
        </p:nvSpPr>
        <p:spPr>
          <a:xfrm>
            <a:off x="7888754" y="1746120"/>
            <a:ext cx="1926195" cy="2873225"/>
          </a:xfrm>
        </p:spPr>
        <p:txBody>
          <a:bodyPr/>
          <a:lstStyle/>
          <a:p>
            <a:endParaRPr lang="id-ID"/>
          </a:p>
        </p:txBody>
      </p:sp>
    </p:spTree>
    <p:extLst>
      <p:ext uri="{BB962C8B-B14F-4D97-AF65-F5344CB8AC3E}">
        <p14:creationId xmlns:p14="http://schemas.microsoft.com/office/powerpoint/2010/main" xmlns="" val="80599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7D02F0C9-0BE3-4677-884B-9C31C74311A1}"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2"/>
          <p:cNvSpPr>
            <a:spLocks noGrp="1"/>
          </p:cNvSpPr>
          <p:nvPr>
            <p:ph type="pic" sz="quarter" idx="13"/>
          </p:nvPr>
        </p:nvSpPr>
        <p:spPr>
          <a:xfrm>
            <a:off x="1308101" y="1986809"/>
            <a:ext cx="2908300" cy="3927909"/>
          </a:xfrm>
        </p:spPr>
        <p:txBody>
          <a:bodyPr/>
          <a:lstStyle/>
          <a:p>
            <a:endParaRPr lang="id-ID"/>
          </a:p>
        </p:txBody>
      </p:sp>
    </p:spTree>
    <p:extLst>
      <p:ext uri="{BB962C8B-B14F-4D97-AF65-F5344CB8AC3E}">
        <p14:creationId xmlns:p14="http://schemas.microsoft.com/office/powerpoint/2010/main" xmlns="" val="75137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8BDF0218-5330-4785-B1E7-F3526C61566D}"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8"/>
          <p:cNvSpPr>
            <a:spLocks noGrp="1"/>
          </p:cNvSpPr>
          <p:nvPr>
            <p:ph type="pic" sz="quarter" idx="15"/>
          </p:nvPr>
        </p:nvSpPr>
        <p:spPr>
          <a:xfrm>
            <a:off x="7466203" y="3086521"/>
            <a:ext cx="4230497" cy="3211512"/>
          </a:xfrm>
        </p:spPr>
        <p:txBody>
          <a:bodyPr/>
          <a:lstStyle/>
          <a:p>
            <a:endParaRPr lang="id-ID"/>
          </a:p>
        </p:txBody>
      </p:sp>
      <p:sp>
        <p:nvSpPr>
          <p:cNvPr id="11" name="Picture Placeholder 8"/>
          <p:cNvSpPr>
            <a:spLocks noGrp="1"/>
          </p:cNvSpPr>
          <p:nvPr>
            <p:ph type="pic" sz="quarter" idx="16"/>
          </p:nvPr>
        </p:nvSpPr>
        <p:spPr>
          <a:xfrm>
            <a:off x="5491847" y="1690688"/>
            <a:ext cx="4457700" cy="3363912"/>
          </a:xfrm>
        </p:spPr>
        <p:txBody>
          <a:bodyPr/>
          <a:lstStyle/>
          <a:p>
            <a:endParaRPr lang="id-ID"/>
          </a:p>
        </p:txBody>
      </p:sp>
    </p:spTree>
    <p:extLst>
      <p:ext uri="{BB962C8B-B14F-4D97-AF65-F5344CB8AC3E}">
        <p14:creationId xmlns:p14="http://schemas.microsoft.com/office/powerpoint/2010/main" xmlns="" val="576738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8FFED1A9-4899-4ABA-954B-5F1ACABBE3E4}"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
          <p:cNvSpPr>
            <a:spLocks noGrp="1"/>
          </p:cNvSpPr>
          <p:nvPr>
            <p:ph type="pic" sz="quarter" idx="13"/>
          </p:nvPr>
        </p:nvSpPr>
        <p:spPr>
          <a:xfrm>
            <a:off x="1222375"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7" name="Picture Placeholder 2"/>
          <p:cNvSpPr>
            <a:spLocks noGrp="1"/>
          </p:cNvSpPr>
          <p:nvPr>
            <p:ph type="pic" sz="quarter" idx="14"/>
          </p:nvPr>
        </p:nvSpPr>
        <p:spPr>
          <a:xfrm>
            <a:off x="4533786"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8" name="Picture Placeholder 2"/>
          <p:cNvSpPr>
            <a:spLocks noGrp="1"/>
          </p:cNvSpPr>
          <p:nvPr>
            <p:ph type="pic" sz="quarter" idx="15"/>
          </p:nvPr>
        </p:nvSpPr>
        <p:spPr>
          <a:xfrm>
            <a:off x="7858048"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9" name="Picture Placeholder 2"/>
          <p:cNvSpPr>
            <a:spLocks noGrp="1"/>
          </p:cNvSpPr>
          <p:nvPr>
            <p:ph type="pic" sz="quarter" idx="16"/>
          </p:nvPr>
        </p:nvSpPr>
        <p:spPr>
          <a:xfrm>
            <a:off x="1222375"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0" name="Picture Placeholder 2"/>
          <p:cNvSpPr>
            <a:spLocks noGrp="1"/>
          </p:cNvSpPr>
          <p:nvPr>
            <p:ph type="pic" sz="quarter" idx="17"/>
          </p:nvPr>
        </p:nvSpPr>
        <p:spPr>
          <a:xfrm>
            <a:off x="4533786"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1" name="Picture Placeholder 2"/>
          <p:cNvSpPr>
            <a:spLocks noGrp="1"/>
          </p:cNvSpPr>
          <p:nvPr>
            <p:ph type="pic" sz="quarter" idx="18"/>
          </p:nvPr>
        </p:nvSpPr>
        <p:spPr>
          <a:xfrm>
            <a:off x="7858048" y="3855609"/>
            <a:ext cx="3106738"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xmlns="" val="178104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8399F860-82C4-4690-A86A-B60E8CFA52AC}"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2" name="Picture Placeholder 11"/>
          <p:cNvSpPr>
            <a:spLocks noGrp="1"/>
          </p:cNvSpPr>
          <p:nvPr>
            <p:ph type="pic" sz="quarter" idx="13"/>
          </p:nvPr>
        </p:nvSpPr>
        <p:spPr>
          <a:xfrm>
            <a:off x="916105" y="1657581"/>
            <a:ext cx="2232000" cy="3600000"/>
          </a:xfrm>
          <a:prstGeom prst="rect">
            <a:avLst/>
          </a:prstGeom>
        </p:spPr>
        <p:txBody>
          <a:bodyPr/>
          <a:lstStyle/>
          <a:p>
            <a:endParaRPr lang="id-ID"/>
          </a:p>
        </p:txBody>
      </p:sp>
      <p:sp>
        <p:nvSpPr>
          <p:cNvPr id="13" name="Picture Placeholder 11"/>
          <p:cNvSpPr>
            <a:spLocks noGrp="1"/>
          </p:cNvSpPr>
          <p:nvPr>
            <p:ph type="pic" sz="quarter" idx="14"/>
          </p:nvPr>
        </p:nvSpPr>
        <p:spPr>
          <a:xfrm>
            <a:off x="3619863" y="1657581"/>
            <a:ext cx="2232000" cy="3600000"/>
          </a:xfrm>
          <a:prstGeom prst="rect">
            <a:avLst/>
          </a:prstGeom>
        </p:spPr>
        <p:txBody>
          <a:bodyPr/>
          <a:lstStyle/>
          <a:p>
            <a:endParaRPr lang="id-ID"/>
          </a:p>
        </p:txBody>
      </p:sp>
      <p:sp>
        <p:nvSpPr>
          <p:cNvPr id="14" name="Picture Placeholder 11"/>
          <p:cNvSpPr>
            <a:spLocks noGrp="1"/>
          </p:cNvSpPr>
          <p:nvPr>
            <p:ph type="pic" sz="quarter" idx="15"/>
          </p:nvPr>
        </p:nvSpPr>
        <p:spPr>
          <a:xfrm>
            <a:off x="6313606" y="1657581"/>
            <a:ext cx="2232000" cy="3600000"/>
          </a:xfrm>
          <a:prstGeom prst="rect">
            <a:avLst/>
          </a:prstGeom>
        </p:spPr>
        <p:txBody>
          <a:bodyPr/>
          <a:lstStyle/>
          <a:p>
            <a:endParaRPr lang="id-ID"/>
          </a:p>
        </p:txBody>
      </p:sp>
      <p:sp>
        <p:nvSpPr>
          <p:cNvPr id="15" name="Picture Placeholder 11"/>
          <p:cNvSpPr>
            <a:spLocks noGrp="1"/>
          </p:cNvSpPr>
          <p:nvPr>
            <p:ph type="pic" sz="quarter" idx="16"/>
          </p:nvPr>
        </p:nvSpPr>
        <p:spPr>
          <a:xfrm>
            <a:off x="9019229" y="1657581"/>
            <a:ext cx="2232000" cy="3600000"/>
          </a:xfrm>
          <a:prstGeom prst="rect">
            <a:avLst/>
          </a:prstGeom>
        </p:spPr>
        <p:txBody>
          <a:bodyPr/>
          <a:lstStyle/>
          <a:p>
            <a:endParaRPr lang="id-ID"/>
          </a:p>
        </p:txBody>
      </p:sp>
    </p:spTree>
    <p:extLst>
      <p:ext uri="{BB962C8B-B14F-4D97-AF65-F5344CB8AC3E}">
        <p14:creationId xmlns:p14="http://schemas.microsoft.com/office/powerpoint/2010/main" xmlns="" val="2593876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9B84C5AD-890E-4ADF-B8C4-4941FD24B3BC}"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6"/>
          <p:cNvSpPr>
            <a:spLocks noGrp="1"/>
          </p:cNvSpPr>
          <p:nvPr>
            <p:ph type="pic" sz="quarter" idx="13"/>
          </p:nvPr>
        </p:nvSpPr>
        <p:spPr>
          <a:xfrm>
            <a:off x="6305095" y="1834271"/>
            <a:ext cx="4932000" cy="3600000"/>
          </a:xfrm>
          <a:prstGeom prst="rect">
            <a:avLst/>
          </a:prstGeom>
        </p:spPr>
      </p:sp>
      <p:sp>
        <p:nvSpPr>
          <p:cNvPr id="11" name="Picture Placeholder 7"/>
          <p:cNvSpPr>
            <a:spLocks noGrp="1"/>
          </p:cNvSpPr>
          <p:nvPr>
            <p:ph type="pic" sz="quarter" idx="14"/>
          </p:nvPr>
        </p:nvSpPr>
        <p:spPr>
          <a:xfrm>
            <a:off x="901531" y="1834271"/>
            <a:ext cx="4932000" cy="3600000"/>
          </a:xfrm>
          <a:prstGeom prst="rect">
            <a:avLst/>
          </a:prstGeom>
        </p:spPr>
      </p:sp>
    </p:spTree>
    <p:extLst>
      <p:ext uri="{BB962C8B-B14F-4D97-AF65-F5344CB8AC3E}">
        <p14:creationId xmlns:p14="http://schemas.microsoft.com/office/powerpoint/2010/main" xmlns="" val="315488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0E19936E-0EFE-4CCF-8047-4B96EAA85A4B}"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xmlns="" val="915621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67EFE4E6-60BA-4AE2-BD9D-B0A40BC9AFCC}"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9" name="Picture Placeholder 2"/>
          <p:cNvSpPr>
            <a:spLocks noGrp="1"/>
          </p:cNvSpPr>
          <p:nvPr>
            <p:ph type="pic" sz="quarter" idx="41"/>
          </p:nvPr>
        </p:nvSpPr>
        <p:spPr>
          <a:xfrm>
            <a:off x="731400" y="1612899"/>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1" name="Picture Placeholder 2"/>
          <p:cNvSpPr>
            <a:spLocks noGrp="1"/>
          </p:cNvSpPr>
          <p:nvPr>
            <p:ph type="pic" sz="quarter" idx="43"/>
          </p:nvPr>
        </p:nvSpPr>
        <p:spPr>
          <a:xfrm>
            <a:off x="299692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3" name="Picture Placeholder 2"/>
          <p:cNvSpPr>
            <a:spLocks noGrp="1"/>
          </p:cNvSpPr>
          <p:nvPr>
            <p:ph type="pic" sz="quarter" idx="45"/>
          </p:nvPr>
        </p:nvSpPr>
        <p:spPr>
          <a:xfrm>
            <a:off x="522818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5" name="Picture Placeholder 2"/>
          <p:cNvSpPr>
            <a:spLocks noGrp="1"/>
          </p:cNvSpPr>
          <p:nvPr>
            <p:ph type="pic" sz="quarter" idx="47"/>
          </p:nvPr>
        </p:nvSpPr>
        <p:spPr>
          <a:xfrm>
            <a:off x="7415824"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7" name="Picture Placeholder 2"/>
          <p:cNvSpPr>
            <a:spLocks noGrp="1"/>
          </p:cNvSpPr>
          <p:nvPr>
            <p:ph type="pic" sz="quarter" idx="49"/>
          </p:nvPr>
        </p:nvSpPr>
        <p:spPr>
          <a:xfrm>
            <a:off x="731400"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9" name="Picture Placeholder 2"/>
          <p:cNvSpPr>
            <a:spLocks noGrp="1"/>
          </p:cNvSpPr>
          <p:nvPr>
            <p:ph type="pic" sz="quarter" idx="51"/>
          </p:nvPr>
        </p:nvSpPr>
        <p:spPr>
          <a:xfrm>
            <a:off x="299692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1" name="Picture Placeholder 2"/>
          <p:cNvSpPr>
            <a:spLocks noGrp="1"/>
          </p:cNvSpPr>
          <p:nvPr>
            <p:ph type="pic" sz="quarter" idx="53"/>
          </p:nvPr>
        </p:nvSpPr>
        <p:spPr>
          <a:xfrm>
            <a:off x="522818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3" name="Picture Placeholder 2"/>
          <p:cNvSpPr>
            <a:spLocks noGrp="1"/>
          </p:cNvSpPr>
          <p:nvPr>
            <p:ph type="pic" sz="quarter" idx="55"/>
          </p:nvPr>
        </p:nvSpPr>
        <p:spPr>
          <a:xfrm>
            <a:off x="7415824"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5" name="Picture Placeholder 2"/>
          <p:cNvSpPr>
            <a:spLocks noGrp="1"/>
          </p:cNvSpPr>
          <p:nvPr>
            <p:ph type="pic" sz="quarter" idx="57"/>
          </p:nvPr>
        </p:nvSpPr>
        <p:spPr>
          <a:xfrm>
            <a:off x="9606656"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7" name="Picture Placeholder 2"/>
          <p:cNvSpPr>
            <a:spLocks noGrp="1"/>
          </p:cNvSpPr>
          <p:nvPr>
            <p:ph type="pic" sz="quarter" idx="59"/>
          </p:nvPr>
        </p:nvSpPr>
        <p:spPr>
          <a:xfrm>
            <a:off x="9606656"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Tree>
    <p:extLst>
      <p:ext uri="{BB962C8B-B14F-4D97-AF65-F5344CB8AC3E}">
        <p14:creationId xmlns:p14="http://schemas.microsoft.com/office/powerpoint/2010/main" xmlns="" val="3646410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4B2330EA-9897-47AE-9CDB-AEAFD81C8182}"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6" name="Picture Placeholder 22"/>
          <p:cNvSpPr>
            <a:spLocks noGrp="1"/>
          </p:cNvSpPr>
          <p:nvPr>
            <p:ph type="pic" sz="quarter" idx="13"/>
          </p:nvPr>
        </p:nvSpPr>
        <p:spPr>
          <a:xfrm>
            <a:off x="889621" y="1633054"/>
            <a:ext cx="3600000" cy="2160000"/>
          </a:xfrm>
        </p:spPr>
        <p:txBody>
          <a:bodyPr/>
          <a:lstStyle/>
          <a:p>
            <a:endParaRPr lang="id-ID"/>
          </a:p>
        </p:txBody>
      </p:sp>
      <p:sp>
        <p:nvSpPr>
          <p:cNvPr id="17" name="Picture Placeholder 22"/>
          <p:cNvSpPr>
            <a:spLocks noGrp="1"/>
          </p:cNvSpPr>
          <p:nvPr>
            <p:ph type="pic" sz="quarter" idx="14"/>
          </p:nvPr>
        </p:nvSpPr>
        <p:spPr>
          <a:xfrm>
            <a:off x="889621" y="3913510"/>
            <a:ext cx="1728000" cy="1980000"/>
          </a:xfrm>
        </p:spPr>
        <p:txBody>
          <a:bodyPr/>
          <a:lstStyle/>
          <a:p>
            <a:endParaRPr lang="id-ID"/>
          </a:p>
        </p:txBody>
      </p:sp>
      <p:sp>
        <p:nvSpPr>
          <p:cNvPr id="18" name="Picture Placeholder 22"/>
          <p:cNvSpPr>
            <a:spLocks noGrp="1"/>
          </p:cNvSpPr>
          <p:nvPr>
            <p:ph type="pic" sz="quarter" idx="15"/>
          </p:nvPr>
        </p:nvSpPr>
        <p:spPr>
          <a:xfrm>
            <a:off x="2761642" y="3913510"/>
            <a:ext cx="1728000" cy="1980000"/>
          </a:xfrm>
        </p:spPr>
        <p:txBody>
          <a:bodyPr/>
          <a:lstStyle/>
          <a:p>
            <a:endParaRPr lang="id-ID"/>
          </a:p>
        </p:txBody>
      </p:sp>
      <p:sp>
        <p:nvSpPr>
          <p:cNvPr id="20" name="Picture Placeholder 22"/>
          <p:cNvSpPr>
            <a:spLocks noGrp="1"/>
          </p:cNvSpPr>
          <p:nvPr>
            <p:ph type="pic" sz="quarter" idx="16"/>
          </p:nvPr>
        </p:nvSpPr>
        <p:spPr>
          <a:xfrm>
            <a:off x="4625395" y="1604479"/>
            <a:ext cx="2880000" cy="4291113"/>
          </a:xfrm>
        </p:spPr>
        <p:txBody>
          <a:bodyPr/>
          <a:lstStyle/>
          <a:p>
            <a:endParaRPr lang="id-ID"/>
          </a:p>
        </p:txBody>
      </p:sp>
      <p:sp>
        <p:nvSpPr>
          <p:cNvPr id="24" name="Picture Placeholder 22"/>
          <p:cNvSpPr>
            <a:spLocks noGrp="1"/>
          </p:cNvSpPr>
          <p:nvPr>
            <p:ph type="pic" sz="quarter" idx="18"/>
          </p:nvPr>
        </p:nvSpPr>
        <p:spPr>
          <a:xfrm>
            <a:off x="7635853" y="1633054"/>
            <a:ext cx="1728000" cy="1980000"/>
          </a:xfrm>
        </p:spPr>
        <p:txBody>
          <a:bodyPr/>
          <a:lstStyle/>
          <a:p>
            <a:endParaRPr lang="id-ID"/>
          </a:p>
        </p:txBody>
      </p:sp>
      <p:sp>
        <p:nvSpPr>
          <p:cNvPr id="26" name="Picture Placeholder 22"/>
          <p:cNvSpPr>
            <a:spLocks noGrp="1"/>
          </p:cNvSpPr>
          <p:nvPr>
            <p:ph type="pic" sz="quarter" idx="19"/>
          </p:nvPr>
        </p:nvSpPr>
        <p:spPr>
          <a:xfrm>
            <a:off x="9509767" y="1633054"/>
            <a:ext cx="1728000" cy="1980000"/>
          </a:xfrm>
        </p:spPr>
        <p:txBody>
          <a:bodyPr/>
          <a:lstStyle/>
          <a:p>
            <a:endParaRPr lang="id-ID"/>
          </a:p>
        </p:txBody>
      </p:sp>
    </p:spTree>
    <p:extLst>
      <p:ext uri="{BB962C8B-B14F-4D97-AF65-F5344CB8AC3E}">
        <p14:creationId xmlns:p14="http://schemas.microsoft.com/office/powerpoint/2010/main" xmlns="" val="3366314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51B72934-AB0B-4324-BE3E-33D0C3B99CA4}"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2"/>
          <p:cNvSpPr>
            <a:spLocks noGrp="1"/>
          </p:cNvSpPr>
          <p:nvPr>
            <p:ph type="pic" sz="quarter" idx="13"/>
          </p:nvPr>
        </p:nvSpPr>
        <p:spPr>
          <a:xfrm>
            <a:off x="1067421" y="1772754"/>
            <a:ext cx="6615774" cy="4260456"/>
          </a:xfrm>
        </p:spPr>
        <p:txBody>
          <a:bodyPr/>
          <a:lstStyle/>
          <a:p>
            <a:endParaRPr lang="id-ID"/>
          </a:p>
        </p:txBody>
      </p:sp>
    </p:spTree>
    <p:extLst>
      <p:ext uri="{BB962C8B-B14F-4D97-AF65-F5344CB8AC3E}">
        <p14:creationId xmlns:p14="http://schemas.microsoft.com/office/powerpoint/2010/main" xmlns="" val="3954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F986DF8D-F21F-4D5F-AD1F-ED73F7C1A2D9}"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4"/>
          <p:cNvSpPr>
            <a:spLocks noGrp="1"/>
          </p:cNvSpPr>
          <p:nvPr>
            <p:ph type="pic" sz="quarter" idx="13"/>
          </p:nvPr>
        </p:nvSpPr>
        <p:spPr>
          <a:xfrm>
            <a:off x="474600" y="1570817"/>
            <a:ext cx="3564000" cy="4320000"/>
          </a:xfrm>
        </p:spPr>
      </p:sp>
      <p:sp>
        <p:nvSpPr>
          <p:cNvPr id="8" name="Picture Placeholder 7"/>
          <p:cNvSpPr>
            <a:spLocks noGrp="1"/>
          </p:cNvSpPr>
          <p:nvPr>
            <p:ph type="pic" sz="quarter" idx="14"/>
          </p:nvPr>
        </p:nvSpPr>
        <p:spPr>
          <a:xfrm>
            <a:off x="4178300" y="1570038"/>
            <a:ext cx="2641600" cy="2088000"/>
          </a:xfrm>
        </p:spPr>
        <p:txBody>
          <a:bodyPr/>
          <a:lstStyle/>
          <a:p>
            <a:endParaRPr lang="id-ID"/>
          </a:p>
        </p:txBody>
      </p:sp>
      <p:sp>
        <p:nvSpPr>
          <p:cNvPr id="10" name="Picture Placeholder 7"/>
          <p:cNvSpPr>
            <a:spLocks noGrp="1"/>
          </p:cNvSpPr>
          <p:nvPr>
            <p:ph type="pic" sz="quarter" idx="15"/>
          </p:nvPr>
        </p:nvSpPr>
        <p:spPr>
          <a:xfrm>
            <a:off x="4178300" y="3796905"/>
            <a:ext cx="2641600" cy="2088000"/>
          </a:xfrm>
        </p:spPr>
        <p:txBody>
          <a:bodyPr/>
          <a:lstStyle/>
          <a:p>
            <a:endParaRPr lang="id-ID"/>
          </a:p>
        </p:txBody>
      </p:sp>
      <p:sp>
        <p:nvSpPr>
          <p:cNvPr id="11" name="Picture Placeholder 10"/>
          <p:cNvSpPr>
            <a:spLocks noGrp="1"/>
          </p:cNvSpPr>
          <p:nvPr>
            <p:ph type="pic" sz="quarter" idx="16"/>
          </p:nvPr>
        </p:nvSpPr>
        <p:spPr>
          <a:xfrm>
            <a:off x="6921500" y="1570038"/>
            <a:ext cx="4203700" cy="2087562"/>
          </a:xfrm>
        </p:spPr>
        <p:txBody>
          <a:bodyPr/>
          <a:lstStyle/>
          <a:p>
            <a:endParaRPr lang="id-ID"/>
          </a:p>
        </p:txBody>
      </p:sp>
    </p:spTree>
    <p:extLst>
      <p:ext uri="{BB962C8B-B14F-4D97-AF65-F5344CB8AC3E}">
        <p14:creationId xmlns:p14="http://schemas.microsoft.com/office/powerpoint/2010/main" xmlns="" val="379848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8237AB92-3197-4033-AA3F-F7FD73C37BBB}"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7"/>
          <p:cNvSpPr>
            <a:spLocks noGrp="1"/>
          </p:cNvSpPr>
          <p:nvPr>
            <p:ph type="pic" sz="quarter" idx="14"/>
          </p:nvPr>
        </p:nvSpPr>
        <p:spPr>
          <a:xfrm>
            <a:off x="4178300" y="1570038"/>
            <a:ext cx="2641600" cy="2124000"/>
          </a:xfrm>
        </p:spPr>
        <p:txBody>
          <a:bodyPr/>
          <a:lstStyle/>
          <a:p>
            <a:endParaRPr lang="id-ID"/>
          </a:p>
        </p:txBody>
      </p:sp>
      <p:sp>
        <p:nvSpPr>
          <p:cNvPr id="10" name="Picture Placeholder 7"/>
          <p:cNvSpPr>
            <a:spLocks noGrp="1"/>
          </p:cNvSpPr>
          <p:nvPr>
            <p:ph type="pic" sz="quarter" idx="15"/>
          </p:nvPr>
        </p:nvSpPr>
        <p:spPr>
          <a:xfrm>
            <a:off x="8483600" y="3797124"/>
            <a:ext cx="2641600" cy="2124000"/>
          </a:xfrm>
        </p:spPr>
        <p:txBody>
          <a:bodyPr/>
          <a:lstStyle/>
          <a:p>
            <a:endParaRPr lang="id-ID"/>
          </a:p>
        </p:txBody>
      </p:sp>
      <p:sp>
        <p:nvSpPr>
          <p:cNvPr id="11" name="Picture Placeholder 10"/>
          <p:cNvSpPr>
            <a:spLocks noGrp="1"/>
          </p:cNvSpPr>
          <p:nvPr>
            <p:ph type="pic" sz="quarter" idx="16"/>
          </p:nvPr>
        </p:nvSpPr>
        <p:spPr>
          <a:xfrm>
            <a:off x="6921500" y="1570038"/>
            <a:ext cx="4203700" cy="2124000"/>
          </a:xfrm>
        </p:spPr>
        <p:txBody>
          <a:bodyPr/>
          <a:lstStyle/>
          <a:p>
            <a:endParaRPr lang="id-ID"/>
          </a:p>
        </p:txBody>
      </p:sp>
      <p:sp>
        <p:nvSpPr>
          <p:cNvPr id="12" name="Picture Placeholder 10"/>
          <p:cNvSpPr>
            <a:spLocks noGrp="1"/>
          </p:cNvSpPr>
          <p:nvPr>
            <p:ph type="pic" sz="quarter" idx="17"/>
          </p:nvPr>
        </p:nvSpPr>
        <p:spPr>
          <a:xfrm>
            <a:off x="4178300" y="3797124"/>
            <a:ext cx="4203700" cy="2124000"/>
          </a:xfrm>
        </p:spPr>
        <p:txBody>
          <a:bodyPr/>
          <a:lstStyle/>
          <a:p>
            <a:endParaRPr lang="id-ID"/>
          </a:p>
        </p:txBody>
      </p:sp>
    </p:spTree>
    <p:extLst>
      <p:ext uri="{BB962C8B-B14F-4D97-AF65-F5344CB8AC3E}">
        <p14:creationId xmlns:p14="http://schemas.microsoft.com/office/powerpoint/2010/main" xmlns="" val="2861998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rait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0DFDA61B-FCBB-4017-B57E-4AF09D4F46BD}"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3"/>
          <p:cNvSpPr>
            <a:spLocks noGrp="1"/>
          </p:cNvSpPr>
          <p:nvPr>
            <p:ph type="pic" sz="quarter" idx="18"/>
          </p:nvPr>
        </p:nvSpPr>
        <p:spPr>
          <a:xfrm>
            <a:off x="685800" y="1653346"/>
            <a:ext cx="2519737" cy="3638320"/>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xmlns="" val="1545873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2E493841-64DD-4F32-AF0D-A9C5B30FDC61}"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4"/>
          <p:cNvSpPr>
            <a:spLocks noGrp="1"/>
          </p:cNvSpPr>
          <p:nvPr>
            <p:ph type="pic" sz="quarter" idx="13"/>
          </p:nvPr>
        </p:nvSpPr>
        <p:spPr>
          <a:xfrm>
            <a:off x="6738940" y="1586968"/>
            <a:ext cx="1404000" cy="1404000"/>
          </a:xfrm>
          <a:prstGeom prst="rect">
            <a:avLst/>
          </a:prstGeom>
        </p:spPr>
        <p:txBody>
          <a:bodyPr/>
          <a:lstStyle>
            <a:lvl1pPr>
              <a:defRPr sz="1600"/>
            </a:lvl1pPr>
          </a:lstStyle>
          <a:p>
            <a:endParaRPr lang="id-ID"/>
          </a:p>
        </p:txBody>
      </p:sp>
      <p:sp>
        <p:nvSpPr>
          <p:cNvPr id="14" name="Picture Placeholder 4"/>
          <p:cNvSpPr>
            <a:spLocks noGrp="1"/>
          </p:cNvSpPr>
          <p:nvPr>
            <p:ph type="pic" sz="quarter" idx="14"/>
          </p:nvPr>
        </p:nvSpPr>
        <p:spPr>
          <a:xfrm>
            <a:off x="8161338" y="1586968"/>
            <a:ext cx="1404000" cy="1404000"/>
          </a:xfrm>
          <a:prstGeom prst="rect">
            <a:avLst/>
          </a:prstGeom>
        </p:spPr>
        <p:txBody>
          <a:bodyPr/>
          <a:lstStyle>
            <a:lvl1pPr>
              <a:defRPr sz="1600"/>
            </a:lvl1pPr>
          </a:lstStyle>
          <a:p>
            <a:endParaRPr lang="id-ID"/>
          </a:p>
        </p:txBody>
      </p:sp>
      <p:sp>
        <p:nvSpPr>
          <p:cNvPr id="15" name="Picture Placeholder 4"/>
          <p:cNvSpPr>
            <a:spLocks noGrp="1"/>
          </p:cNvSpPr>
          <p:nvPr>
            <p:ph type="pic" sz="quarter" idx="15"/>
          </p:nvPr>
        </p:nvSpPr>
        <p:spPr>
          <a:xfrm>
            <a:off x="9583735" y="1586968"/>
            <a:ext cx="1404000" cy="1404000"/>
          </a:xfrm>
          <a:prstGeom prst="rect">
            <a:avLst/>
          </a:prstGeom>
        </p:spPr>
        <p:txBody>
          <a:bodyPr/>
          <a:lstStyle>
            <a:lvl1pPr>
              <a:defRPr sz="1600"/>
            </a:lvl1pPr>
          </a:lstStyle>
          <a:p>
            <a:endParaRPr lang="id-ID"/>
          </a:p>
        </p:txBody>
      </p:sp>
      <p:sp>
        <p:nvSpPr>
          <p:cNvPr id="16" name="Picture Placeholder 4"/>
          <p:cNvSpPr>
            <a:spLocks noGrp="1"/>
          </p:cNvSpPr>
          <p:nvPr>
            <p:ph type="pic" sz="quarter" idx="16"/>
          </p:nvPr>
        </p:nvSpPr>
        <p:spPr>
          <a:xfrm>
            <a:off x="6738941" y="3009367"/>
            <a:ext cx="1404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7"/>
          </p:nvPr>
        </p:nvSpPr>
        <p:spPr>
          <a:xfrm>
            <a:off x="8161339" y="3009367"/>
            <a:ext cx="1404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8"/>
          </p:nvPr>
        </p:nvSpPr>
        <p:spPr>
          <a:xfrm>
            <a:off x="9583736" y="3009367"/>
            <a:ext cx="1404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9"/>
          </p:nvPr>
        </p:nvSpPr>
        <p:spPr>
          <a:xfrm>
            <a:off x="6738941" y="4431765"/>
            <a:ext cx="1404000" cy="1404000"/>
          </a:xfrm>
          <a:prstGeom prst="rect">
            <a:avLst/>
          </a:prstGeom>
        </p:spPr>
        <p:txBody>
          <a:bodyPr/>
          <a:lstStyle>
            <a:lvl1pPr>
              <a:defRPr sz="1600"/>
            </a:lvl1pPr>
          </a:lstStyle>
          <a:p>
            <a:endParaRPr lang="id-ID"/>
          </a:p>
        </p:txBody>
      </p:sp>
      <p:sp>
        <p:nvSpPr>
          <p:cNvPr id="20" name="Picture Placeholder 4"/>
          <p:cNvSpPr>
            <a:spLocks noGrp="1"/>
          </p:cNvSpPr>
          <p:nvPr>
            <p:ph type="pic" sz="quarter" idx="20"/>
          </p:nvPr>
        </p:nvSpPr>
        <p:spPr>
          <a:xfrm>
            <a:off x="8161339" y="4431765"/>
            <a:ext cx="1404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21"/>
          </p:nvPr>
        </p:nvSpPr>
        <p:spPr>
          <a:xfrm>
            <a:off x="9583736" y="4431765"/>
            <a:ext cx="1404000" cy="1404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xmlns="" val="1968516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Circ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0A98A853-A24A-41F1-9978-945C67BE35B6}"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
          <p:cNvSpPr>
            <a:spLocks noGrp="1"/>
          </p:cNvSpPr>
          <p:nvPr>
            <p:ph type="pic" sz="quarter" idx="14"/>
          </p:nvPr>
        </p:nvSpPr>
        <p:spPr>
          <a:xfrm>
            <a:off x="1036136" y="3955658"/>
            <a:ext cx="1800000" cy="1800000"/>
          </a:xfrm>
          <a:prstGeom prst="ellipse">
            <a:avLst/>
          </a:prstGeom>
        </p:spPr>
        <p:txBody>
          <a:bodyPr>
            <a:normAutofit/>
          </a:bodyPr>
          <a:lstStyle>
            <a:lvl1pPr>
              <a:defRPr sz="1600"/>
            </a:lvl1pPr>
          </a:lstStyle>
          <a:p>
            <a:endParaRPr lang="id-ID"/>
          </a:p>
        </p:txBody>
      </p:sp>
      <p:sp>
        <p:nvSpPr>
          <p:cNvPr id="14" name="Picture Placeholder 2"/>
          <p:cNvSpPr>
            <a:spLocks noGrp="1"/>
          </p:cNvSpPr>
          <p:nvPr>
            <p:ph type="pic" sz="quarter" idx="15"/>
          </p:nvPr>
        </p:nvSpPr>
        <p:spPr>
          <a:xfrm>
            <a:off x="6493605" y="1704828"/>
            <a:ext cx="1800000" cy="1800000"/>
          </a:xfrm>
          <a:prstGeom prst="ellipse">
            <a:avLst/>
          </a:prstGeom>
        </p:spPr>
        <p:txBody>
          <a:bodyPr>
            <a:normAutofit/>
          </a:bodyPr>
          <a:lstStyle>
            <a:lvl1pPr>
              <a:defRPr sz="1600"/>
            </a:lvl1pPr>
          </a:lstStyle>
          <a:p>
            <a:endParaRPr lang="id-ID"/>
          </a:p>
        </p:txBody>
      </p:sp>
      <p:sp>
        <p:nvSpPr>
          <p:cNvPr id="15" name="Picture Placeholder 2"/>
          <p:cNvSpPr>
            <a:spLocks noGrp="1"/>
          </p:cNvSpPr>
          <p:nvPr>
            <p:ph type="pic" sz="quarter" idx="16"/>
          </p:nvPr>
        </p:nvSpPr>
        <p:spPr>
          <a:xfrm>
            <a:off x="6493605" y="4000499"/>
            <a:ext cx="1800000" cy="1800000"/>
          </a:xfrm>
          <a:prstGeom prst="ellipse">
            <a:avLst/>
          </a:prstGeom>
        </p:spPr>
        <p:txBody>
          <a:bodyPr>
            <a:normAutofit/>
          </a:bodyPr>
          <a:lstStyle>
            <a:lvl1pPr>
              <a:defRPr sz="1600"/>
            </a:lvl1pPr>
          </a:lstStyle>
          <a:p>
            <a:endParaRPr lang="id-ID"/>
          </a:p>
        </p:txBody>
      </p:sp>
      <p:sp>
        <p:nvSpPr>
          <p:cNvPr id="16" name="Picture Placeholder 2"/>
          <p:cNvSpPr>
            <a:spLocks noGrp="1"/>
          </p:cNvSpPr>
          <p:nvPr>
            <p:ph type="pic" sz="quarter" idx="13"/>
          </p:nvPr>
        </p:nvSpPr>
        <p:spPr>
          <a:xfrm>
            <a:off x="1036136" y="1704828"/>
            <a:ext cx="1800000" cy="180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xmlns="" val="641534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Placeholder">
    <p:spTree>
      <p:nvGrpSpPr>
        <p:cNvPr id="1" name=""/>
        <p:cNvGrpSpPr/>
        <p:nvPr/>
      </p:nvGrpSpPr>
      <p:grpSpPr>
        <a:xfrm>
          <a:off x="0" y="0"/>
          <a:ext cx="0" cy="0"/>
          <a:chOff x="0" y="0"/>
          <a:chExt cx="0" cy="0"/>
        </a:xfrm>
      </p:grpSpPr>
      <p:sp>
        <p:nvSpPr>
          <p:cNvPr id="10"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11"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12"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17"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8"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9"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20"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21"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22"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23"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24"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25"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26"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27"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28"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29"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30"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31"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32"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33"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34"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35"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36"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37"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38"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39"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40"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41"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42"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43"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44"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45"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xmlns="" val="1201934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5308A05F-B5F1-48AF-949F-45ADD6B9BD11}"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11"/>
          <p:cNvSpPr>
            <a:spLocks noGrp="1"/>
          </p:cNvSpPr>
          <p:nvPr>
            <p:ph type="pic" sz="quarter" idx="13"/>
          </p:nvPr>
        </p:nvSpPr>
        <p:spPr>
          <a:xfrm>
            <a:off x="1058608" y="1953115"/>
            <a:ext cx="2880000" cy="2160000"/>
          </a:xfrm>
        </p:spPr>
        <p:txBody>
          <a:bodyPr/>
          <a:lstStyle/>
          <a:p>
            <a:endParaRPr lang="id-ID"/>
          </a:p>
        </p:txBody>
      </p:sp>
      <p:sp>
        <p:nvSpPr>
          <p:cNvPr id="11" name="Picture Placeholder 11"/>
          <p:cNvSpPr>
            <a:spLocks noGrp="1"/>
          </p:cNvSpPr>
          <p:nvPr>
            <p:ph type="pic" sz="quarter" idx="14"/>
          </p:nvPr>
        </p:nvSpPr>
        <p:spPr>
          <a:xfrm>
            <a:off x="4652255" y="1976097"/>
            <a:ext cx="2880000" cy="2160000"/>
          </a:xfrm>
        </p:spPr>
        <p:txBody>
          <a:bodyPr/>
          <a:lstStyle/>
          <a:p>
            <a:endParaRPr lang="id-ID"/>
          </a:p>
        </p:txBody>
      </p:sp>
      <p:sp>
        <p:nvSpPr>
          <p:cNvPr id="12"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p14="http://schemas.microsoft.com/office/powerpoint/2010/main" xmlns="" val="426425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2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71B874E2-1056-4ACD-A73D-D7D0C7FDCBB9}"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3"/>
          <p:cNvSpPr>
            <a:spLocks noGrp="1"/>
          </p:cNvSpPr>
          <p:nvPr>
            <p:ph type="pic" sz="quarter" idx="14"/>
          </p:nvPr>
        </p:nvSpPr>
        <p:spPr>
          <a:xfrm>
            <a:off x="7315648" y="1411660"/>
            <a:ext cx="2847453" cy="2177701"/>
          </a:xfrm>
        </p:spPr>
      </p:sp>
      <p:sp>
        <p:nvSpPr>
          <p:cNvPr id="7" name="Picture Placeholder 2"/>
          <p:cNvSpPr>
            <a:spLocks noGrp="1"/>
          </p:cNvSpPr>
          <p:nvPr>
            <p:ph type="pic" sz="quarter" idx="13"/>
          </p:nvPr>
        </p:nvSpPr>
        <p:spPr>
          <a:xfrm>
            <a:off x="1972449" y="1399536"/>
            <a:ext cx="2776972" cy="2177701"/>
          </a:xfrm>
        </p:spPr>
      </p:sp>
    </p:spTree>
    <p:extLst>
      <p:ext uri="{BB962C8B-B14F-4D97-AF65-F5344CB8AC3E}">
        <p14:creationId xmlns:p14="http://schemas.microsoft.com/office/powerpoint/2010/main" xmlns="" val="189105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CE381B3D-9BCE-4359-A52C-188F96C905CF}"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4"/>
          </p:nvPr>
        </p:nvSpPr>
        <p:spPr>
          <a:xfrm>
            <a:off x="3911347" y="1898646"/>
            <a:ext cx="1620000" cy="162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641030" y="1898646"/>
            <a:ext cx="1620000" cy="162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349431" y="1898646"/>
            <a:ext cx="1620000" cy="1620000"/>
          </a:xfrm>
          <a:prstGeom prst="ellipse">
            <a:avLst/>
          </a:prstGeom>
        </p:spPr>
        <p:txBody>
          <a:bodyPr>
            <a:normAutofit/>
          </a:bodyPr>
          <a:lstStyle>
            <a:lvl1pPr>
              <a:defRPr sz="1600"/>
            </a:lvl1pPr>
          </a:lstStyle>
          <a:p>
            <a:endParaRPr lang="id-ID"/>
          </a:p>
        </p:txBody>
      </p:sp>
      <p:sp>
        <p:nvSpPr>
          <p:cNvPr id="17" name="Picture Placeholder 2"/>
          <p:cNvSpPr>
            <a:spLocks noGrp="1"/>
          </p:cNvSpPr>
          <p:nvPr>
            <p:ph type="pic" sz="quarter" idx="13"/>
          </p:nvPr>
        </p:nvSpPr>
        <p:spPr>
          <a:xfrm>
            <a:off x="1282176" y="1898646"/>
            <a:ext cx="1620000" cy="162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xmlns="" val="1977518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icture Placeholder">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xmlns="" val="4054972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xmlns="" val="3926294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ient's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6E1FC-75DA-42B7-B8EC-ED350D85B6DF}"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1"/>
          <p:cNvSpPr>
            <a:spLocks noGrp="1"/>
          </p:cNvSpPr>
          <p:nvPr>
            <p:ph type="pic" sz="quarter" idx="13"/>
          </p:nvPr>
        </p:nvSpPr>
        <p:spPr>
          <a:xfrm>
            <a:off x="0" y="1216025"/>
            <a:ext cx="1220400" cy="1220400"/>
          </a:xfrm>
          <a:prstGeom prst="rect">
            <a:avLst/>
          </a:prstGeom>
        </p:spPr>
        <p:txBody>
          <a:bodyPr/>
          <a:lstStyle>
            <a:lvl1pPr>
              <a:defRPr sz="1400"/>
            </a:lvl1pPr>
          </a:lstStyle>
          <a:p>
            <a:endParaRPr lang="id-ID"/>
          </a:p>
        </p:txBody>
      </p:sp>
      <p:sp>
        <p:nvSpPr>
          <p:cNvPr id="7" name="Picture Placeholder 21"/>
          <p:cNvSpPr>
            <a:spLocks noGrp="1"/>
          </p:cNvSpPr>
          <p:nvPr>
            <p:ph type="pic" sz="quarter" idx="14"/>
          </p:nvPr>
        </p:nvSpPr>
        <p:spPr>
          <a:xfrm>
            <a:off x="1216025" y="1216025"/>
            <a:ext cx="1220400" cy="1220400"/>
          </a:xfrm>
          <a:prstGeom prst="rect">
            <a:avLst/>
          </a:prstGeom>
        </p:spPr>
        <p:txBody>
          <a:bodyPr/>
          <a:lstStyle>
            <a:lvl1pPr>
              <a:defRPr sz="1400"/>
            </a:lvl1pPr>
          </a:lstStyle>
          <a:p>
            <a:endParaRPr lang="id-ID"/>
          </a:p>
        </p:txBody>
      </p:sp>
      <p:sp>
        <p:nvSpPr>
          <p:cNvPr id="8" name="Picture Placeholder 21"/>
          <p:cNvSpPr>
            <a:spLocks noGrp="1"/>
          </p:cNvSpPr>
          <p:nvPr>
            <p:ph type="pic" sz="quarter" idx="15"/>
          </p:nvPr>
        </p:nvSpPr>
        <p:spPr>
          <a:xfrm>
            <a:off x="2439988" y="1216025"/>
            <a:ext cx="1220400" cy="1220400"/>
          </a:xfrm>
          <a:prstGeom prst="rect">
            <a:avLst/>
          </a:prstGeom>
        </p:spPr>
        <p:txBody>
          <a:bodyPr/>
          <a:lstStyle>
            <a:lvl1pPr>
              <a:defRPr sz="1400"/>
            </a:lvl1pPr>
          </a:lstStyle>
          <a:p>
            <a:endParaRPr lang="id-ID"/>
          </a:p>
        </p:txBody>
      </p:sp>
      <p:sp>
        <p:nvSpPr>
          <p:cNvPr id="9" name="Picture Placeholder 21"/>
          <p:cNvSpPr>
            <a:spLocks noGrp="1"/>
          </p:cNvSpPr>
          <p:nvPr>
            <p:ph type="pic" sz="quarter" idx="16"/>
          </p:nvPr>
        </p:nvSpPr>
        <p:spPr>
          <a:xfrm>
            <a:off x="3654425" y="1216025"/>
            <a:ext cx="1220400" cy="1220400"/>
          </a:xfrm>
          <a:prstGeom prst="rect">
            <a:avLst/>
          </a:prstGeom>
        </p:spPr>
        <p:txBody>
          <a:bodyPr/>
          <a:lstStyle>
            <a:lvl1pPr>
              <a:defRPr sz="1400"/>
            </a:lvl1pPr>
          </a:lstStyle>
          <a:p>
            <a:endParaRPr lang="id-ID"/>
          </a:p>
        </p:txBody>
      </p:sp>
      <p:sp>
        <p:nvSpPr>
          <p:cNvPr id="10" name="Picture Placeholder 21"/>
          <p:cNvSpPr>
            <a:spLocks noGrp="1"/>
          </p:cNvSpPr>
          <p:nvPr>
            <p:ph type="pic" sz="quarter" idx="17"/>
          </p:nvPr>
        </p:nvSpPr>
        <p:spPr>
          <a:xfrm>
            <a:off x="4879975" y="1216025"/>
            <a:ext cx="1220400" cy="1220400"/>
          </a:xfrm>
          <a:prstGeom prst="rect">
            <a:avLst/>
          </a:prstGeom>
        </p:spPr>
        <p:txBody>
          <a:bodyPr/>
          <a:lstStyle>
            <a:lvl1pPr>
              <a:defRPr sz="1400"/>
            </a:lvl1pPr>
          </a:lstStyle>
          <a:p>
            <a:endParaRPr lang="id-ID"/>
          </a:p>
        </p:txBody>
      </p:sp>
      <p:sp>
        <p:nvSpPr>
          <p:cNvPr id="11" name="Picture Placeholder 21"/>
          <p:cNvSpPr>
            <a:spLocks noGrp="1"/>
          </p:cNvSpPr>
          <p:nvPr>
            <p:ph type="pic" sz="quarter" idx="18"/>
          </p:nvPr>
        </p:nvSpPr>
        <p:spPr>
          <a:xfrm>
            <a:off x="6094413" y="1216025"/>
            <a:ext cx="1220400" cy="1220400"/>
          </a:xfrm>
          <a:prstGeom prst="rect">
            <a:avLst/>
          </a:prstGeom>
        </p:spPr>
        <p:txBody>
          <a:bodyPr/>
          <a:lstStyle>
            <a:lvl1pPr>
              <a:defRPr sz="1400"/>
            </a:lvl1pPr>
          </a:lstStyle>
          <a:p>
            <a:endParaRPr lang="id-ID"/>
          </a:p>
        </p:txBody>
      </p:sp>
      <p:sp>
        <p:nvSpPr>
          <p:cNvPr id="12" name="Picture Placeholder 21"/>
          <p:cNvSpPr>
            <a:spLocks noGrp="1"/>
          </p:cNvSpPr>
          <p:nvPr>
            <p:ph type="pic" sz="quarter" idx="19"/>
          </p:nvPr>
        </p:nvSpPr>
        <p:spPr>
          <a:xfrm>
            <a:off x="7318375" y="1216025"/>
            <a:ext cx="1220400" cy="1220400"/>
          </a:xfrm>
          <a:prstGeom prst="rect">
            <a:avLst/>
          </a:prstGeom>
        </p:spPr>
        <p:txBody>
          <a:bodyPr/>
          <a:lstStyle>
            <a:lvl1pPr>
              <a:defRPr sz="1400"/>
            </a:lvl1pPr>
          </a:lstStyle>
          <a:p>
            <a:endParaRPr lang="id-ID"/>
          </a:p>
        </p:txBody>
      </p:sp>
      <p:sp>
        <p:nvSpPr>
          <p:cNvPr id="13" name="Picture Placeholder 21"/>
          <p:cNvSpPr>
            <a:spLocks noGrp="1"/>
          </p:cNvSpPr>
          <p:nvPr>
            <p:ph type="pic" sz="quarter" idx="20"/>
          </p:nvPr>
        </p:nvSpPr>
        <p:spPr>
          <a:xfrm>
            <a:off x="8532813" y="1216025"/>
            <a:ext cx="1220400" cy="1220400"/>
          </a:xfrm>
          <a:prstGeom prst="rect">
            <a:avLst/>
          </a:prstGeom>
        </p:spPr>
        <p:txBody>
          <a:bodyPr/>
          <a:lstStyle>
            <a:lvl1pPr>
              <a:defRPr sz="1400"/>
            </a:lvl1pPr>
          </a:lstStyle>
          <a:p>
            <a:endParaRPr lang="id-ID"/>
          </a:p>
        </p:txBody>
      </p:sp>
      <p:sp>
        <p:nvSpPr>
          <p:cNvPr id="14" name="Picture Placeholder 21"/>
          <p:cNvSpPr>
            <a:spLocks noGrp="1"/>
          </p:cNvSpPr>
          <p:nvPr>
            <p:ph type="pic" sz="quarter" idx="21"/>
          </p:nvPr>
        </p:nvSpPr>
        <p:spPr>
          <a:xfrm>
            <a:off x="9756775" y="1216025"/>
            <a:ext cx="1220400" cy="1220400"/>
          </a:xfrm>
          <a:prstGeom prst="rect">
            <a:avLst/>
          </a:prstGeom>
        </p:spPr>
        <p:txBody>
          <a:bodyPr/>
          <a:lstStyle>
            <a:lvl1pPr>
              <a:defRPr sz="1400"/>
            </a:lvl1pPr>
          </a:lstStyle>
          <a:p>
            <a:endParaRPr lang="id-ID"/>
          </a:p>
        </p:txBody>
      </p:sp>
      <p:sp>
        <p:nvSpPr>
          <p:cNvPr id="15" name="Picture Placeholder 21"/>
          <p:cNvSpPr>
            <a:spLocks noGrp="1"/>
          </p:cNvSpPr>
          <p:nvPr>
            <p:ph type="pic" sz="quarter" idx="22"/>
          </p:nvPr>
        </p:nvSpPr>
        <p:spPr>
          <a:xfrm>
            <a:off x="10971213" y="1216025"/>
            <a:ext cx="1220400" cy="1220400"/>
          </a:xfrm>
          <a:prstGeom prst="rect">
            <a:avLst/>
          </a:prstGeom>
        </p:spPr>
        <p:txBody>
          <a:bodyPr/>
          <a:lstStyle>
            <a:lvl1pPr>
              <a:defRPr sz="1400"/>
            </a:lvl1pPr>
          </a:lstStyle>
          <a:p>
            <a:endParaRPr lang="id-ID"/>
          </a:p>
        </p:txBody>
      </p:sp>
      <p:sp>
        <p:nvSpPr>
          <p:cNvPr id="16" name="Picture Placeholder 21"/>
          <p:cNvSpPr>
            <a:spLocks noGrp="1"/>
          </p:cNvSpPr>
          <p:nvPr>
            <p:ph type="pic" sz="quarter" idx="23"/>
          </p:nvPr>
        </p:nvSpPr>
        <p:spPr>
          <a:xfrm>
            <a:off x="0" y="0"/>
            <a:ext cx="1220400" cy="1220400"/>
          </a:xfrm>
          <a:prstGeom prst="rect">
            <a:avLst/>
          </a:prstGeom>
        </p:spPr>
        <p:txBody>
          <a:bodyPr/>
          <a:lstStyle>
            <a:lvl1pPr>
              <a:defRPr sz="1400"/>
            </a:lvl1pPr>
          </a:lstStyle>
          <a:p>
            <a:endParaRPr lang="id-ID"/>
          </a:p>
        </p:txBody>
      </p:sp>
      <p:sp>
        <p:nvSpPr>
          <p:cNvPr id="17" name="Picture Placeholder 21"/>
          <p:cNvSpPr>
            <a:spLocks noGrp="1"/>
          </p:cNvSpPr>
          <p:nvPr>
            <p:ph type="pic" sz="quarter" idx="24"/>
          </p:nvPr>
        </p:nvSpPr>
        <p:spPr>
          <a:xfrm>
            <a:off x="1216025" y="0"/>
            <a:ext cx="1220400" cy="1220400"/>
          </a:xfrm>
          <a:prstGeom prst="rect">
            <a:avLst/>
          </a:prstGeom>
        </p:spPr>
        <p:txBody>
          <a:bodyPr/>
          <a:lstStyle>
            <a:lvl1pPr>
              <a:defRPr sz="1400"/>
            </a:lvl1pPr>
          </a:lstStyle>
          <a:p>
            <a:endParaRPr lang="id-ID"/>
          </a:p>
        </p:txBody>
      </p:sp>
      <p:sp>
        <p:nvSpPr>
          <p:cNvPr id="18" name="Picture Placeholder 21"/>
          <p:cNvSpPr>
            <a:spLocks noGrp="1"/>
          </p:cNvSpPr>
          <p:nvPr>
            <p:ph type="pic" sz="quarter" idx="25"/>
          </p:nvPr>
        </p:nvSpPr>
        <p:spPr>
          <a:xfrm>
            <a:off x="2439988" y="0"/>
            <a:ext cx="1220400" cy="1220400"/>
          </a:xfrm>
          <a:prstGeom prst="rect">
            <a:avLst/>
          </a:prstGeom>
        </p:spPr>
        <p:txBody>
          <a:bodyPr/>
          <a:lstStyle>
            <a:lvl1pPr>
              <a:defRPr sz="1400"/>
            </a:lvl1pPr>
          </a:lstStyle>
          <a:p>
            <a:endParaRPr lang="id-ID"/>
          </a:p>
        </p:txBody>
      </p:sp>
      <p:sp>
        <p:nvSpPr>
          <p:cNvPr id="19" name="Picture Placeholder 21"/>
          <p:cNvSpPr>
            <a:spLocks noGrp="1"/>
          </p:cNvSpPr>
          <p:nvPr>
            <p:ph type="pic" sz="quarter" idx="26"/>
          </p:nvPr>
        </p:nvSpPr>
        <p:spPr>
          <a:xfrm>
            <a:off x="3654425" y="0"/>
            <a:ext cx="1220400" cy="1220400"/>
          </a:xfrm>
          <a:prstGeom prst="rect">
            <a:avLst/>
          </a:prstGeom>
        </p:spPr>
        <p:txBody>
          <a:bodyPr/>
          <a:lstStyle>
            <a:lvl1pPr>
              <a:defRPr sz="1400"/>
            </a:lvl1pPr>
          </a:lstStyle>
          <a:p>
            <a:endParaRPr lang="id-ID"/>
          </a:p>
        </p:txBody>
      </p:sp>
      <p:sp>
        <p:nvSpPr>
          <p:cNvPr id="20" name="Picture Placeholder 21"/>
          <p:cNvSpPr>
            <a:spLocks noGrp="1"/>
          </p:cNvSpPr>
          <p:nvPr>
            <p:ph type="pic" sz="quarter" idx="27"/>
          </p:nvPr>
        </p:nvSpPr>
        <p:spPr>
          <a:xfrm>
            <a:off x="4879975" y="0"/>
            <a:ext cx="1220400" cy="1220400"/>
          </a:xfrm>
          <a:prstGeom prst="rect">
            <a:avLst/>
          </a:prstGeom>
        </p:spPr>
        <p:txBody>
          <a:bodyPr/>
          <a:lstStyle>
            <a:lvl1pPr>
              <a:defRPr sz="1400"/>
            </a:lvl1pPr>
          </a:lstStyle>
          <a:p>
            <a:endParaRPr lang="id-ID"/>
          </a:p>
        </p:txBody>
      </p:sp>
      <p:sp>
        <p:nvSpPr>
          <p:cNvPr id="21" name="Picture Placeholder 21"/>
          <p:cNvSpPr>
            <a:spLocks noGrp="1"/>
          </p:cNvSpPr>
          <p:nvPr>
            <p:ph type="pic" sz="quarter" idx="28"/>
          </p:nvPr>
        </p:nvSpPr>
        <p:spPr>
          <a:xfrm>
            <a:off x="6094413" y="0"/>
            <a:ext cx="1220400" cy="1220400"/>
          </a:xfrm>
          <a:prstGeom prst="rect">
            <a:avLst/>
          </a:prstGeom>
        </p:spPr>
        <p:txBody>
          <a:bodyPr/>
          <a:lstStyle>
            <a:lvl1pPr>
              <a:defRPr sz="1400"/>
            </a:lvl1pPr>
          </a:lstStyle>
          <a:p>
            <a:endParaRPr lang="id-ID"/>
          </a:p>
        </p:txBody>
      </p:sp>
      <p:sp>
        <p:nvSpPr>
          <p:cNvPr id="22" name="Picture Placeholder 21"/>
          <p:cNvSpPr>
            <a:spLocks noGrp="1"/>
          </p:cNvSpPr>
          <p:nvPr>
            <p:ph type="pic" sz="quarter" idx="29"/>
          </p:nvPr>
        </p:nvSpPr>
        <p:spPr>
          <a:xfrm>
            <a:off x="7318375" y="0"/>
            <a:ext cx="1220400" cy="1220400"/>
          </a:xfrm>
          <a:prstGeom prst="rect">
            <a:avLst/>
          </a:prstGeom>
        </p:spPr>
        <p:txBody>
          <a:bodyPr/>
          <a:lstStyle>
            <a:lvl1pPr>
              <a:defRPr sz="1400"/>
            </a:lvl1pPr>
          </a:lstStyle>
          <a:p>
            <a:endParaRPr lang="id-ID"/>
          </a:p>
        </p:txBody>
      </p:sp>
      <p:sp>
        <p:nvSpPr>
          <p:cNvPr id="23" name="Picture Placeholder 21"/>
          <p:cNvSpPr>
            <a:spLocks noGrp="1"/>
          </p:cNvSpPr>
          <p:nvPr>
            <p:ph type="pic" sz="quarter" idx="30"/>
          </p:nvPr>
        </p:nvSpPr>
        <p:spPr>
          <a:xfrm>
            <a:off x="8532813" y="0"/>
            <a:ext cx="1220400" cy="1220400"/>
          </a:xfrm>
          <a:prstGeom prst="rect">
            <a:avLst/>
          </a:prstGeom>
        </p:spPr>
        <p:txBody>
          <a:bodyPr/>
          <a:lstStyle>
            <a:lvl1pPr>
              <a:defRPr sz="1400"/>
            </a:lvl1pPr>
          </a:lstStyle>
          <a:p>
            <a:endParaRPr lang="id-ID"/>
          </a:p>
        </p:txBody>
      </p:sp>
      <p:sp>
        <p:nvSpPr>
          <p:cNvPr id="24" name="Picture Placeholder 21"/>
          <p:cNvSpPr>
            <a:spLocks noGrp="1"/>
          </p:cNvSpPr>
          <p:nvPr>
            <p:ph type="pic" sz="quarter" idx="31"/>
          </p:nvPr>
        </p:nvSpPr>
        <p:spPr>
          <a:xfrm>
            <a:off x="9756775" y="0"/>
            <a:ext cx="1220400" cy="1220400"/>
          </a:xfrm>
          <a:prstGeom prst="rect">
            <a:avLst/>
          </a:prstGeom>
        </p:spPr>
        <p:txBody>
          <a:bodyPr/>
          <a:lstStyle>
            <a:lvl1pPr>
              <a:defRPr sz="1400"/>
            </a:lvl1pPr>
          </a:lstStyle>
          <a:p>
            <a:endParaRPr lang="id-ID"/>
          </a:p>
        </p:txBody>
      </p:sp>
      <p:sp>
        <p:nvSpPr>
          <p:cNvPr id="25" name="Picture Placeholder 21"/>
          <p:cNvSpPr>
            <a:spLocks noGrp="1"/>
          </p:cNvSpPr>
          <p:nvPr>
            <p:ph type="pic" sz="quarter" idx="32"/>
          </p:nvPr>
        </p:nvSpPr>
        <p:spPr>
          <a:xfrm>
            <a:off x="10971213" y="0"/>
            <a:ext cx="1220400" cy="1220400"/>
          </a:xfrm>
          <a:prstGeom prst="rect">
            <a:avLst/>
          </a:prstGeom>
        </p:spPr>
        <p:txBody>
          <a:bodyPr/>
          <a:lstStyle>
            <a:lvl1pPr>
              <a:defRPr sz="1400"/>
            </a:lvl1pPr>
          </a:lstStyle>
          <a:p>
            <a:endParaRPr lang="id-ID"/>
          </a:p>
        </p:txBody>
      </p:sp>
      <p:sp>
        <p:nvSpPr>
          <p:cNvPr id="26" name="Picture Placeholder 21"/>
          <p:cNvSpPr>
            <a:spLocks noGrp="1"/>
          </p:cNvSpPr>
          <p:nvPr>
            <p:ph type="pic" sz="quarter" idx="33"/>
          </p:nvPr>
        </p:nvSpPr>
        <p:spPr>
          <a:xfrm>
            <a:off x="387" y="2438400"/>
            <a:ext cx="1220400" cy="1220400"/>
          </a:xfrm>
          <a:prstGeom prst="rect">
            <a:avLst/>
          </a:prstGeom>
        </p:spPr>
        <p:txBody>
          <a:bodyPr/>
          <a:lstStyle>
            <a:lvl1pPr>
              <a:defRPr sz="1400"/>
            </a:lvl1pPr>
          </a:lstStyle>
          <a:p>
            <a:endParaRPr lang="id-ID"/>
          </a:p>
        </p:txBody>
      </p:sp>
      <p:sp>
        <p:nvSpPr>
          <p:cNvPr id="27" name="Picture Placeholder 21"/>
          <p:cNvSpPr>
            <a:spLocks noGrp="1"/>
          </p:cNvSpPr>
          <p:nvPr>
            <p:ph type="pic" sz="quarter" idx="34"/>
          </p:nvPr>
        </p:nvSpPr>
        <p:spPr>
          <a:xfrm>
            <a:off x="1216412" y="2438400"/>
            <a:ext cx="1220400" cy="1220400"/>
          </a:xfrm>
          <a:prstGeom prst="rect">
            <a:avLst/>
          </a:prstGeom>
        </p:spPr>
        <p:txBody>
          <a:bodyPr/>
          <a:lstStyle>
            <a:lvl1pPr>
              <a:defRPr sz="1400"/>
            </a:lvl1pPr>
          </a:lstStyle>
          <a:p>
            <a:endParaRPr lang="id-ID"/>
          </a:p>
        </p:txBody>
      </p:sp>
      <p:sp>
        <p:nvSpPr>
          <p:cNvPr id="28" name="Picture Placeholder 21"/>
          <p:cNvSpPr>
            <a:spLocks noGrp="1"/>
          </p:cNvSpPr>
          <p:nvPr>
            <p:ph type="pic" sz="quarter" idx="35"/>
          </p:nvPr>
        </p:nvSpPr>
        <p:spPr>
          <a:xfrm>
            <a:off x="2440375" y="2438400"/>
            <a:ext cx="1220400" cy="1220400"/>
          </a:xfrm>
          <a:prstGeom prst="rect">
            <a:avLst/>
          </a:prstGeom>
        </p:spPr>
        <p:txBody>
          <a:bodyPr/>
          <a:lstStyle>
            <a:lvl1pPr>
              <a:defRPr sz="1400"/>
            </a:lvl1pPr>
          </a:lstStyle>
          <a:p>
            <a:endParaRPr lang="id-ID"/>
          </a:p>
        </p:txBody>
      </p:sp>
      <p:sp>
        <p:nvSpPr>
          <p:cNvPr id="29" name="Picture Placeholder 21"/>
          <p:cNvSpPr>
            <a:spLocks noGrp="1"/>
          </p:cNvSpPr>
          <p:nvPr>
            <p:ph type="pic" sz="quarter" idx="36"/>
          </p:nvPr>
        </p:nvSpPr>
        <p:spPr>
          <a:xfrm>
            <a:off x="3654812" y="2438400"/>
            <a:ext cx="1220400" cy="1220400"/>
          </a:xfrm>
          <a:prstGeom prst="rect">
            <a:avLst/>
          </a:prstGeom>
        </p:spPr>
        <p:txBody>
          <a:bodyPr/>
          <a:lstStyle>
            <a:lvl1pPr>
              <a:defRPr sz="1400"/>
            </a:lvl1pPr>
          </a:lstStyle>
          <a:p>
            <a:endParaRPr lang="id-ID"/>
          </a:p>
        </p:txBody>
      </p:sp>
      <p:sp>
        <p:nvSpPr>
          <p:cNvPr id="30" name="Picture Placeholder 21"/>
          <p:cNvSpPr>
            <a:spLocks noGrp="1"/>
          </p:cNvSpPr>
          <p:nvPr>
            <p:ph type="pic" sz="quarter" idx="37"/>
          </p:nvPr>
        </p:nvSpPr>
        <p:spPr>
          <a:xfrm>
            <a:off x="4880362" y="2438400"/>
            <a:ext cx="1220400" cy="1220400"/>
          </a:xfrm>
          <a:prstGeom prst="rect">
            <a:avLst/>
          </a:prstGeom>
        </p:spPr>
        <p:txBody>
          <a:bodyPr/>
          <a:lstStyle>
            <a:lvl1pPr>
              <a:defRPr sz="1400"/>
            </a:lvl1pPr>
          </a:lstStyle>
          <a:p>
            <a:endParaRPr lang="id-ID"/>
          </a:p>
        </p:txBody>
      </p:sp>
      <p:sp>
        <p:nvSpPr>
          <p:cNvPr id="31" name="Picture Placeholder 21"/>
          <p:cNvSpPr>
            <a:spLocks noGrp="1"/>
          </p:cNvSpPr>
          <p:nvPr>
            <p:ph type="pic" sz="quarter" idx="38"/>
          </p:nvPr>
        </p:nvSpPr>
        <p:spPr>
          <a:xfrm>
            <a:off x="6094800" y="2438400"/>
            <a:ext cx="1220400" cy="1220400"/>
          </a:xfrm>
          <a:prstGeom prst="rect">
            <a:avLst/>
          </a:prstGeom>
        </p:spPr>
        <p:txBody>
          <a:bodyPr/>
          <a:lstStyle>
            <a:lvl1pPr>
              <a:defRPr sz="1400"/>
            </a:lvl1pPr>
          </a:lstStyle>
          <a:p>
            <a:endParaRPr lang="id-ID"/>
          </a:p>
        </p:txBody>
      </p:sp>
      <p:sp>
        <p:nvSpPr>
          <p:cNvPr id="32" name="Picture Placeholder 21"/>
          <p:cNvSpPr>
            <a:spLocks noGrp="1"/>
          </p:cNvSpPr>
          <p:nvPr>
            <p:ph type="pic" sz="quarter" idx="39"/>
          </p:nvPr>
        </p:nvSpPr>
        <p:spPr>
          <a:xfrm>
            <a:off x="7318762" y="2438400"/>
            <a:ext cx="1220400" cy="1220400"/>
          </a:xfrm>
          <a:prstGeom prst="rect">
            <a:avLst/>
          </a:prstGeom>
        </p:spPr>
        <p:txBody>
          <a:bodyPr/>
          <a:lstStyle>
            <a:lvl1pPr>
              <a:defRPr sz="1400"/>
            </a:lvl1pPr>
          </a:lstStyle>
          <a:p>
            <a:endParaRPr lang="id-ID"/>
          </a:p>
        </p:txBody>
      </p:sp>
      <p:sp>
        <p:nvSpPr>
          <p:cNvPr id="33" name="Picture Placeholder 21"/>
          <p:cNvSpPr>
            <a:spLocks noGrp="1"/>
          </p:cNvSpPr>
          <p:nvPr>
            <p:ph type="pic" sz="quarter" idx="40"/>
          </p:nvPr>
        </p:nvSpPr>
        <p:spPr>
          <a:xfrm>
            <a:off x="8533200" y="2438400"/>
            <a:ext cx="1220400" cy="1220400"/>
          </a:xfrm>
          <a:prstGeom prst="rect">
            <a:avLst/>
          </a:prstGeom>
        </p:spPr>
        <p:txBody>
          <a:bodyPr/>
          <a:lstStyle>
            <a:lvl1pPr>
              <a:defRPr sz="1400"/>
            </a:lvl1pPr>
          </a:lstStyle>
          <a:p>
            <a:endParaRPr lang="id-ID"/>
          </a:p>
        </p:txBody>
      </p:sp>
      <p:sp>
        <p:nvSpPr>
          <p:cNvPr id="34" name="Picture Placeholder 21"/>
          <p:cNvSpPr>
            <a:spLocks noGrp="1"/>
          </p:cNvSpPr>
          <p:nvPr>
            <p:ph type="pic" sz="quarter" idx="41"/>
          </p:nvPr>
        </p:nvSpPr>
        <p:spPr>
          <a:xfrm>
            <a:off x="9757162" y="2438400"/>
            <a:ext cx="1220400" cy="1220400"/>
          </a:xfrm>
          <a:prstGeom prst="rect">
            <a:avLst/>
          </a:prstGeom>
        </p:spPr>
        <p:txBody>
          <a:bodyPr/>
          <a:lstStyle>
            <a:lvl1pPr>
              <a:defRPr sz="1400"/>
            </a:lvl1pPr>
          </a:lstStyle>
          <a:p>
            <a:endParaRPr lang="id-ID"/>
          </a:p>
        </p:txBody>
      </p:sp>
      <p:sp>
        <p:nvSpPr>
          <p:cNvPr id="35" name="Picture Placeholder 21"/>
          <p:cNvSpPr>
            <a:spLocks noGrp="1"/>
          </p:cNvSpPr>
          <p:nvPr>
            <p:ph type="pic" sz="quarter" idx="42"/>
          </p:nvPr>
        </p:nvSpPr>
        <p:spPr>
          <a:xfrm>
            <a:off x="10971600" y="2438400"/>
            <a:ext cx="1220400" cy="1220400"/>
          </a:xfrm>
          <a:prstGeom prst="rect">
            <a:avLst/>
          </a:prstGeom>
        </p:spPr>
        <p:txBody>
          <a:bodyPr/>
          <a:lstStyle>
            <a:lvl1pPr>
              <a:defRPr sz="1400"/>
            </a:lvl1pPr>
          </a:lstStyle>
          <a:p>
            <a:endParaRPr lang="id-ID"/>
          </a:p>
        </p:txBody>
      </p:sp>
    </p:spTree>
    <p:extLst>
      <p:ext uri="{BB962C8B-B14F-4D97-AF65-F5344CB8AC3E}">
        <p14:creationId xmlns:p14="http://schemas.microsoft.com/office/powerpoint/2010/main" xmlns="" val="2696857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xmlns="" val="510410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200ABA-89EC-4FC6-8FC0-4B51785B47E0}"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36" name="Picture Placeholder 6"/>
          <p:cNvSpPr>
            <a:spLocks noGrp="1"/>
          </p:cNvSpPr>
          <p:nvPr>
            <p:ph type="pic" sz="quarter" idx="13"/>
          </p:nvPr>
        </p:nvSpPr>
        <p:spPr>
          <a:xfrm>
            <a:off x="514349" y="1747836"/>
            <a:ext cx="900000" cy="900000"/>
          </a:xfrm>
          <a:prstGeom prst="roundRect">
            <a:avLst/>
          </a:prstGeom>
        </p:spPr>
        <p:txBody>
          <a:bodyPr/>
          <a:lstStyle>
            <a:lvl1pPr>
              <a:defRPr sz="1200"/>
            </a:lvl1pPr>
          </a:lstStyle>
          <a:p>
            <a:endParaRPr lang="id-ID"/>
          </a:p>
        </p:txBody>
      </p:sp>
      <p:sp>
        <p:nvSpPr>
          <p:cNvPr id="37" name="Picture Placeholder 6"/>
          <p:cNvSpPr>
            <a:spLocks noGrp="1"/>
          </p:cNvSpPr>
          <p:nvPr>
            <p:ph type="pic" sz="quarter" idx="14"/>
          </p:nvPr>
        </p:nvSpPr>
        <p:spPr>
          <a:xfrm>
            <a:off x="8534399" y="1747836"/>
            <a:ext cx="900000" cy="900000"/>
          </a:xfrm>
          <a:prstGeom prst="roundRect">
            <a:avLst/>
          </a:prstGeom>
        </p:spPr>
        <p:txBody>
          <a:bodyPr/>
          <a:lstStyle>
            <a:lvl1pPr>
              <a:defRPr sz="1200"/>
            </a:lvl1pPr>
          </a:lstStyle>
          <a:p>
            <a:endParaRPr lang="id-ID"/>
          </a:p>
        </p:txBody>
      </p:sp>
      <p:sp>
        <p:nvSpPr>
          <p:cNvPr id="38" name="Picture Placeholder 6"/>
          <p:cNvSpPr>
            <a:spLocks noGrp="1"/>
          </p:cNvSpPr>
          <p:nvPr>
            <p:ph type="pic" sz="quarter" idx="15"/>
          </p:nvPr>
        </p:nvSpPr>
        <p:spPr>
          <a:xfrm>
            <a:off x="4610099" y="1747836"/>
            <a:ext cx="900000" cy="900000"/>
          </a:xfrm>
          <a:prstGeom prst="roundRect">
            <a:avLst/>
          </a:prstGeom>
        </p:spPr>
        <p:txBody>
          <a:bodyPr/>
          <a:lstStyle>
            <a:lvl1pPr>
              <a:defRPr sz="1200"/>
            </a:lvl1pPr>
          </a:lstStyle>
          <a:p>
            <a:endParaRPr lang="id-ID"/>
          </a:p>
        </p:txBody>
      </p:sp>
      <p:sp>
        <p:nvSpPr>
          <p:cNvPr id="39"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Tree>
    <p:extLst>
      <p:ext uri="{BB962C8B-B14F-4D97-AF65-F5344CB8AC3E}">
        <p14:creationId xmlns:p14="http://schemas.microsoft.com/office/powerpoint/2010/main" xmlns="" val="108883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timonial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A75AAB-252E-4F03-82C3-6AC087CBE5FB}"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13"/>
          <p:cNvSpPr>
            <a:spLocks noGrp="1"/>
          </p:cNvSpPr>
          <p:nvPr>
            <p:ph type="pic" sz="quarter" idx="13"/>
          </p:nvPr>
        </p:nvSpPr>
        <p:spPr>
          <a:xfrm>
            <a:off x="762000" y="4286250"/>
            <a:ext cx="1438275" cy="1438275"/>
          </a:xfrm>
          <a:prstGeom prst="roundRect">
            <a:avLst/>
          </a:prstGeom>
        </p:spPr>
      </p:sp>
      <p:sp>
        <p:nvSpPr>
          <p:cNvPr id="10" name="Picture Placeholder 14"/>
          <p:cNvSpPr>
            <a:spLocks noGrp="1"/>
          </p:cNvSpPr>
          <p:nvPr>
            <p:ph type="pic" sz="quarter" idx="14"/>
          </p:nvPr>
        </p:nvSpPr>
        <p:spPr>
          <a:xfrm>
            <a:off x="6486525" y="4267200"/>
            <a:ext cx="1438275" cy="1438275"/>
          </a:xfrm>
          <a:prstGeom prst="roundRect">
            <a:avLst/>
          </a:prstGeom>
        </p:spPr>
      </p:sp>
    </p:spTree>
    <p:extLst>
      <p:ext uri="{BB962C8B-B14F-4D97-AF65-F5344CB8AC3E}">
        <p14:creationId xmlns:p14="http://schemas.microsoft.com/office/powerpoint/2010/main" xmlns="" val="3786796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609600" y="1600200"/>
            <a:ext cx="99568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5ABA9C2A-51E3-41C9-925D-227186803D08}"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noProof="0" smtClean="0"/>
              <a:t>Asıl başlık stili için tıklatın</a:t>
            </a:r>
            <a:endParaRPr lang="tr-TR" noProof="0" dirty="0"/>
          </a:p>
        </p:txBody>
      </p:sp>
      <p:sp>
        <p:nvSpPr>
          <p:cNvPr id="3" name="İçerik Yer Tutucusu 2"/>
          <p:cNvSpPr>
            <a:spLocks noGrp="1"/>
          </p:cNvSpPr>
          <p:nvPr>
            <p:ph sz="half" idx="1"/>
          </p:nvPr>
        </p:nvSpPr>
        <p:spPr>
          <a:xfrm>
            <a:off x="152400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İçerik Yer Tutucusu 3"/>
          <p:cNvSpPr>
            <a:spLocks noGrp="1"/>
          </p:cNvSpPr>
          <p:nvPr>
            <p:ph sz="half" idx="2"/>
          </p:nvPr>
        </p:nvSpPr>
        <p:spPr>
          <a:xfrm>
            <a:off x="627888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r>
              <a:rPr lang="tr-TR"/>
              <a:t>Alt bilgi ekleme</a:t>
            </a:r>
          </a:p>
        </p:txBody>
      </p:sp>
      <p:sp>
        <p:nvSpPr>
          <p:cNvPr id="6" name="Tarih Yer Tutucusu 3"/>
          <p:cNvSpPr>
            <a:spLocks noGrp="1"/>
          </p:cNvSpPr>
          <p:nvPr>
            <p:ph type="dt" sz="half" idx="11"/>
          </p:nvPr>
        </p:nvSpPr>
        <p:spPr/>
        <p:txBody>
          <a:bodyPr/>
          <a:lstStyle>
            <a:lvl1pPr>
              <a:defRPr/>
            </a:lvl1pPr>
          </a:lstStyle>
          <a:p>
            <a:pPr>
              <a:defRPr/>
            </a:pPr>
            <a:fld id="{D69C19F4-6C03-49D1-B434-A982F81B8571}" type="datetime1">
              <a:rPr lang="tr-TR"/>
              <a:pPr>
                <a:defRPr/>
              </a:pPr>
              <a:t>15.04.2024</a:t>
            </a:fld>
            <a:endParaRPr lang="tr-TR" dirty="0"/>
          </a:p>
        </p:txBody>
      </p:sp>
      <p:sp>
        <p:nvSpPr>
          <p:cNvPr id="7" name="Slayt Numarası Yer Tutucusu 5"/>
          <p:cNvSpPr>
            <a:spLocks noGrp="1"/>
          </p:cNvSpPr>
          <p:nvPr>
            <p:ph type="sldNum" sz="quarter" idx="12"/>
          </p:nvPr>
        </p:nvSpPr>
        <p:spPr/>
        <p:txBody>
          <a:bodyPr/>
          <a:lstStyle>
            <a:lvl1pPr>
              <a:defRPr/>
            </a:lvl1pPr>
          </a:lstStyle>
          <a:p>
            <a:fld id="{639BF57E-D117-41D4-B509-EBD12F775E84}" type="slidenum">
              <a:rPr lang="tr-TR"/>
              <a:pPr/>
              <a:t>‹#›</a:t>
            </a:fld>
            <a:endParaRPr lang="tr-TR"/>
          </a:p>
        </p:txBody>
      </p:sp>
    </p:spTree>
    <p:extLst>
      <p:ext uri="{BB962C8B-B14F-4D97-AF65-F5344CB8AC3E}">
        <p14:creationId xmlns:p14="http://schemas.microsoft.com/office/powerpoint/2010/main" xmlns="" val="59040065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bg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3045883" y="533400"/>
            <a:ext cx="8532283" cy="1219200"/>
          </a:xfrm>
          <a:prstGeom prst="rect">
            <a:avLst/>
          </a:prstGeom>
          <a:noFill/>
          <a:ln>
            <a:noFill/>
          </a:ln>
        </p:spPr>
        <p:txBody>
          <a:bodyPr spcFirstLastPara="1" lIns="91425" tIns="91425" rIns="91425" bIns="91425" anchor="t">
            <a:noAutofit/>
          </a:bodyPr>
          <a:lstStyle>
            <a:lvl1pPr lvl="0"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1pPr>
            <a:lvl2pPr lvl="1"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2pPr>
            <a:lvl3pPr lvl="2"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3pPr>
            <a:lvl4pPr lvl="3"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4pPr>
            <a:lvl5pPr lvl="4"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5pPr>
            <a:lvl6pPr lvl="5"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6pPr>
            <a:lvl7pPr lvl="6"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7pPr>
            <a:lvl8pPr lvl="7"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8pPr>
            <a:lvl9pPr lvl="8" algn="l" rtl="0">
              <a:lnSpc>
                <a:spcPct val="100000"/>
              </a:lnSpc>
              <a:spcBef>
                <a:spcPts val="0"/>
              </a:spcBef>
              <a:spcAft>
                <a:spcPts val="0"/>
              </a:spcAft>
              <a:buSzPts val="1400"/>
              <a:buChar char="■"/>
              <a:defRPr sz="3600">
                <a:solidFill>
                  <a:schemeClr val="dk2"/>
                </a:solidFill>
                <a:latin typeface="Verdana"/>
                <a:ea typeface="Verdana"/>
                <a:cs typeface="Verdana"/>
                <a:sym typeface="Verdana"/>
              </a:defRPr>
            </a:lvl9pPr>
          </a:lstStyle>
          <a:p>
            <a:endParaRPr/>
          </a:p>
        </p:txBody>
      </p:sp>
      <p:sp>
        <p:nvSpPr>
          <p:cNvPr id="17" name="Google Shape;17;p2"/>
          <p:cNvSpPr txBox="1">
            <a:spLocks noGrp="1"/>
          </p:cNvSpPr>
          <p:nvPr>
            <p:ph type="body" idx="1"/>
          </p:nvPr>
        </p:nvSpPr>
        <p:spPr>
          <a:xfrm>
            <a:off x="3045883" y="1905000"/>
            <a:ext cx="8532283" cy="4221162"/>
          </a:xfrm>
          <a:prstGeom prst="rect">
            <a:avLst/>
          </a:prstGeom>
          <a:noFill/>
          <a:ln>
            <a:noFill/>
          </a:ln>
        </p:spPr>
        <p:txBody>
          <a:bodyPr spcFirstLastPara="1" lIns="91425" tIns="91425" rIns="91425" bIns="91425">
            <a:noAutofit/>
          </a:bodyPr>
          <a:lstStyle>
            <a:lvl1pPr marL="457200" lvl="0" indent="-317500" algn="l" rtl="0">
              <a:lnSpc>
                <a:spcPct val="100000"/>
              </a:lnSpc>
              <a:spcBef>
                <a:spcPts val="560"/>
              </a:spcBef>
              <a:spcAft>
                <a:spcPts val="0"/>
              </a:spcAft>
              <a:buClr>
                <a:schemeClr val="dk1"/>
              </a:buClr>
              <a:buSzPts val="1400"/>
              <a:buFont typeface="Verdana"/>
              <a:buChar char="●"/>
              <a:defRPr sz="2800">
                <a:solidFill>
                  <a:schemeClr val="dk1"/>
                </a:solidFill>
                <a:latin typeface="Verdana"/>
                <a:ea typeface="Verdana"/>
                <a:cs typeface="Verdana"/>
                <a:sym typeface="Verdana"/>
              </a:defRPr>
            </a:lvl1pPr>
            <a:lvl2pPr marL="914400" lvl="1" indent="-317500" rtl="0">
              <a:lnSpc>
                <a:spcPct val="100000"/>
              </a:lnSpc>
              <a:spcBef>
                <a:spcPts val="0"/>
              </a:spcBef>
              <a:spcAft>
                <a:spcPts val="0"/>
              </a:spcAft>
              <a:buSzPts val="1400"/>
              <a:buChar char="●"/>
              <a:defRPr sz="2400"/>
            </a:lvl2pPr>
            <a:lvl3pPr marL="1371600" lvl="2" indent="-317500" rtl="0">
              <a:lnSpc>
                <a:spcPct val="100000"/>
              </a:lnSpc>
              <a:spcBef>
                <a:spcPts val="0"/>
              </a:spcBef>
              <a:spcAft>
                <a:spcPts val="0"/>
              </a:spcAft>
              <a:buSzPts val="1400"/>
              <a:buChar char="●"/>
              <a:defRPr sz="2000"/>
            </a:lvl3pPr>
            <a:lvl4pPr marL="1828800" lvl="3" indent="-317500" rtl="0">
              <a:lnSpc>
                <a:spcPct val="100000"/>
              </a:lnSpc>
              <a:spcBef>
                <a:spcPts val="0"/>
              </a:spcBef>
              <a:spcAft>
                <a:spcPts val="0"/>
              </a:spcAft>
              <a:buSzPts val="1400"/>
              <a:buChar char="●"/>
              <a:defRPr sz="1800"/>
            </a:lvl4pPr>
            <a:lvl5pPr marL="2286000" lvl="4" indent="-317500" rtl="0">
              <a:lnSpc>
                <a:spcPct val="100000"/>
              </a:lnSpc>
              <a:spcBef>
                <a:spcPts val="0"/>
              </a:spcBef>
              <a:spcAft>
                <a:spcPts val="0"/>
              </a:spcAft>
              <a:buSzPts val="1400"/>
              <a:buChar char="●"/>
              <a:defRPr sz="1600"/>
            </a:lvl5pPr>
            <a:lvl6pPr marL="2743200" lvl="5" indent="-317500" rtl="0">
              <a:lnSpc>
                <a:spcPct val="100000"/>
              </a:lnSpc>
              <a:spcBef>
                <a:spcPts val="0"/>
              </a:spcBef>
              <a:spcAft>
                <a:spcPts val="0"/>
              </a:spcAft>
              <a:buClr>
                <a:schemeClr val="dk1"/>
              </a:buClr>
              <a:buSzPts val="1400"/>
              <a:buFont typeface="Verdana"/>
              <a:buChar char="●"/>
              <a:defRPr sz="2800">
                <a:solidFill>
                  <a:schemeClr val="dk1"/>
                </a:solidFill>
                <a:latin typeface="Verdana"/>
                <a:ea typeface="Verdana"/>
                <a:cs typeface="Verdana"/>
                <a:sym typeface="Verdana"/>
              </a:defRPr>
            </a:lvl6pPr>
            <a:lvl7pPr marL="3200400" lvl="6" indent="-317500" rtl="0">
              <a:lnSpc>
                <a:spcPct val="100000"/>
              </a:lnSpc>
              <a:spcBef>
                <a:spcPts val="0"/>
              </a:spcBef>
              <a:spcAft>
                <a:spcPts val="0"/>
              </a:spcAft>
              <a:buClr>
                <a:schemeClr val="dk1"/>
              </a:buClr>
              <a:buSzPts val="1400"/>
              <a:buFont typeface="Verdana"/>
              <a:buChar char="●"/>
              <a:defRPr sz="2800">
                <a:solidFill>
                  <a:schemeClr val="dk1"/>
                </a:solidFill>
                <a:latin typeface="Verdana"/>
                <a:ea typeface="Verdana"/>
                <a:cs typeface="Verdana"/>
                <a:sym typeface="Verdana"/>
              </a:defRPr>
            </a:lvl7pPr>
            <a:lvl8pPr marL="3657600" lvl="7" indent="-317500" rtl="0">
              <a:lnSpc>
                <a:spcPct val="100000"/>
              </a:lnSpc>
              <a:spcBef>
                <a:spcPts val="0"/>
              </a:spcBef>
              <a:spcAft>
                <a:spcPts val="0"/>
              </a:spcAft>
              <a:buClr>
                <a:schemeClr val="dk1"/>
              </a:buClr>
              <a:buSzPts val="1400"/>
              <a:buFont typeface="Verdana"/>
              <a:buChar char="●"/>
              <a:defRPr sz="2800">
                <a:solidFill>
                  <a:schemeClr val="dk1"/>
                </a:solidFill>
                <a:latin typeface="Verdana"/>
                <a:ea typeface="Verdana"/>
                <a:cs typeface="Verdana"/>
                <a:sym typeface="Verdana"/>
              </a:defRPr>
            </a:lvl8pPr>
            <a:lvl9pPr marL="4114800" lvl="8" indent="-317500" rtl="0">
              <a:lnSpc>
                <a:spcPct val="100000"/>
              </a:lnSpc>
              <a:spcBef>
                <a:spcPts val="0"/>
              </a:spcBef>
              <a:spcAft>
                <a:spcPts val="0"/>
              </a:spcAft>
              <a:buClr>
                <a:schemeClr val="dk1"/>
              </a:buClr>
              <a:buSzPts val="1400"/>
              <a:buFont typeface="Verdana"/>
              <a:buChar char="●"/>
              <a:defRPr sz="2800">
                <a:solidFill>
                  <a:schemeClr val="dk1"/>
                </a:solidFill>
                <a:latin typeface="Verdana"/>
                <a:ea typeface="Verdana"/>
                <a:cs typeface="Verdana"/>
                <a:sym typeface="Verdana"/>
              </a:defRPr>
            </a:lvl9pPr>
          </a:lstStyle>
          <a:p>
            <a:endParaRPr/>
          </a:p>
        </p:txBody>
      </p:sp>
      <p:sp>
        <p:nvSpPr>
          <p:cNvPr id="4" name="Google Shape;18;p2"/>
          <p:cNvSpPr txBox="1">
            <a:spLocks noGrp="1"/>
          </p:cNvSpPr>
          <p:nvPr>
            <p:ph type="dt" idx="10"/>
          </p:nvPr>
        </p:nvSpPr>
        <p:spPr>
          <a:xfrm>
            <a:off x="609600" y="6245225"/>
            <a:ext cx="2844800" cy="384175"/>
          </a:xfrm>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200" b="0" i="0" u="none" strike="noStrike" cap="none">
                <a:latin typeface="Verdana"/>
                <a:ea typeface="Verdana"/>
                <a:cs typeface="Verdana"/>
                <a:sym typeface="Verdan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pPr>
              <a:defRPr/>
            </a:pPr>
            <a:endParaRPr/>
          </a:p>
        </p:txBody>
      </p:sp>
      <p:sp>
        <p:nvSpPr>
          <p:cNvPr id="5" name="Google Shape;19;p2"/>
          <p:cNvSpPr txBox="1">
            <a:spLocks noGrp="1"/>
          </p:cNvSpPr>
          <p:nvPr>
            <p:ph type="ftr" idx="11"/>
          </p:nvPr>
        </p:nvSpPr>
        <p:spPr>
          <a:xfrm>
            <a:off x="4165600" y="6245225"/>
            <a:ext cx="3860800" cy="384175"/>
          </a:xfrm>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200" b="0" i="0" u="none" strike="noStrike" cap="none">
                <a:latin typeface="Verdana"/>
                <a:ea typeface="Verdana"/>
                <a:cs typeface="Verdana"/>
                <a:sym typeface="Verdan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pPr>
              <a:defRPr/>
            </a:pPr>
            <a:endParaRPr/>
          </a:p>
        </p:txBody>
      </p:sp>
      <p:sp>
        <p:nvSpPr>
          <p:cNvPr id="6" name="Google Shape;20;p2"/>
          <p:cNvSpPr txBox="1">
            <a:spLocks noGrp="1"/>
          </p:cNvSpPr>
          <p:nvPr>
            <p:ph type="sldNum" idx="12"/>
          </p:nvPr>
        </p:nvSpPr>
        <p:spPr>
          <a:xfrm>
            <a:off x="8737600" y="6245225"/>
            <a:ext cx="2844800" cy="384175"/>
          </a:xfrm>
        </p:spPr>
        <p:txBody>
          <a:bodyPr spcFirstLastPara="1" lIns="91425" tIns="91425" rIns="91425" bIns="91425" rtlCol="0" anchor="t">
            <a:noAutofit/>
          </a:bodyPr>
          <a:lstStyle>
            <a:lvl1pPr marL="0" marR="0" lvl="0" indent="-88900" algn="r" rtl="0" fontAlgn="auto">
              <a:spcBef>
                <a:spcPts val="0"/>
              </a:spcBef>
              <a:spcAft>
                <a:spcPts val="0"/>
              </a:spcAft>
              <a:buSzPts val="1400"/>
              <a:buFontTx/>
              <a:buChar char="●"/>
              <a:defRPr sz="1200" b="0" i="0" u="none" strike="noStrike" cap="none">
                <a:latin typeface="Verdana"/>
                <a:ea typeface="Verdana"/>
                <a:cs typeface="Verdana"/>
                <a:sym typeface="Verdana"/>
              </a:defRPr>
            </a:lvl1pPr>
            <a:lvl2pPr marL="0" marR="0" lvl="1" indent="-88900" algn="l" rtl="0" fontAlgn="auto">
              <a:spcBef>
                <a:spcPts val="0"/>
              </a:spcBef>
              <a:spcAft>
                <a:spcPts val="0"/>
              </a:spcAft>
              <a:buSzPts val="1400"/>
              <a:buFontTx/>
              <a:buChar char="○"/>
              <a:defRPr sz="1400" b="0" i="0" u="none" strike="noStrike" cap="none">
                <a:latin typeface="Arial"/>
                <a:ea typeface="Arial"/>
                <a:cs typeface="Arial"/>
                <a:sym typeface="Arial"/>
              </a:defRPr>
            </a:lvl2pPr>
            <a:lvl3pPr marL="0" marR="0" lvl="2" indent="-88900" algn="l" rtl="0" fontAlgn="auto">
              <a:spcBef>
                <a:spcPts val="0"/>
              </a:spcBef>
              <a:spcAft>
                <a:spcPts val="0"/>
              </a:spcAft>
              <a:buSzPts val="1400"/>
              <a:buFontTx/>
              <a:buChar char="■"/>
              <a:defRPr sz="1400" b="0" i="0" u="none" strike="noStrike" cap="none">
                <a:latin typeface="Arial"/>
                <a:ea typeface="Arial"/>
                <a:cs typeface="Arial"/>
                <a:sym typeface="Arial"/>
              </a:defRPr>
            </a:lvl3pPr>
            <a:lvl4pPr marL="0" marR="0" lvl="3" indent="-88900" algn="l" rtl="0" fontAlgn="auto">
              <a:spcBef>
                <a:spcPts val="0"/>
              </a:spcBef>
              <a:spcAft>
                <a:spcPts val="0"/>
              </a:spcAft>
              <a:buSzPts val="1400"/>
              <a:buFontTx/>
              <a:buChar char="●"/>
              <a:defRPr sz="1400" b="0" i="0" u="none" strike="noStrike" cap="none">
                <a:latin typeface="Arial"/>
                <a:ea typeface="Arial"/>
                <a:cs typeface="Arial"/>
                <a:sym typeface="Arial"/>
              </a:defRPr>
            </a:lvl4pPr>
            <a:lvl5pPr marL="0" marR="0" lvl="4" indent="-88900" algn="l" rtl="0" fontAlgn="auto">
              <a:spcBef>
                <a:spcPts val="0"/>
              </a:spcBef>
              <a:spcAft>
                <a:spcPts val="0"/>
              </a:spcAft>
              <a:buSzPts val="1400"/>
              <a:buFontTx/>
              <a:buChar char="○"/>
              <a:defRPr sz="1400" b="0" i="0" u="none" strike="noStrike" cap="none">
                <a:latin typeface="Arial"/>
                <a:ea typeface="Arial"/>
                <a:cs typeface="Arial"/>
                <a:sym typeface="Arial"/>
              </a:defRPr>
            </a:lvl5pPr>
            <a:lvl6pPr marL="0" marR="0" lvl="5" indent="-88900" algn="l" rtl="0">
              <a:buSzPts val="1400"/>
              <a:buFontTx/>
              <a:buChar char="■"/>
              <a:defRPr sz="1400" b="0" i="0" u="none" strike="noStrike" cap="none">
                <a:latin typeface="Arial"/>
                <a:ea typeface="Arial"/>
                <a:cs typeface="Arial"/>
                <a:sym typeface="Arial"/>
              </a:defRPr>
            </a:lvl6pPr>
            <a:lvl7pPr marL="0" marR="0" lvl="6" indent="-88900" algn="l" rtl="0">
              <a:buSzPts val="1400"/>
              <a:buFontTx/>
              <a:buChar char="●"/>
              <a:defRPr sz="1400" b="0" i="0" u="none" strike="noStrike" cap="none">
                <a:latin typeface="Arial"/>
                <a:ea typeface="Arial"/>
                <a:cs typeface="Arial"/>
                <a:sym typeface="Arial"/>
              </a:defRPr>
            </a:lvl7pPr>
            <a:lvl8pPr marL="0" marR="0" lvl="7" indent="-88900" algn="l" rtl="0">
              <a:buSzPts val="1400"/>
              <a:buFontTx/>
              <a:buChar char="○"/>
              <a:defRPr sz="1400" b="0" i="0" u="none" strike="noStrike" cap="none">
                <a:latin typeface="Arial"/>
                <a:ea typeface="Arial"/>
                <a:cs typeface="Arial"/>
                <a:sym typeface="Arial"/>
              </a:defRPr>
            </a:lvl8pPr>
            <a:lvl9pPr marL="0" marR="0" lvl="8" indent="-88900" algn="l" rtl="0">
              <a:buSzPts val="1400"/>
              <a:buFontTx/>
              <a:buChar char="■"/>
              <a:defRPr sz="1400" b="0" i="0" u="none" strike="noStrike" cap="none">
                <a:latin typeface="Arial"/>
                <a:ea typeface="Arial"/>
                <a:cs typeface="Arial"/>
                <a:sym typeface="Arial"/>
              </a:defRPr>
            </a:lvl9pPr>
          </a:lstStyle>
          <a:p>
            <a:pPr>
              <a:defRPr/>
            </a:pPr>
            <a:endParaRPr/>
          </a:p>
          <a:p>
            <a:pPr lvl="1">
              <a:defRPr/>
            </a:pPr>
            <a:endParaRPr/>
          </a:p>
          <a:p>
            <a:pPr lvl="2">
              <a:defRPr/>
            </a:pPr>
            <a:endParaRPr/>
          </a:p>
          <a:p>
            <a:pPr lvl="3">
              <a:defRPr/>
            </a:pPr>
            <a:endParaRPr/>
          </a:p>
          <a:p>
            <a:pPr lvl="4">
              <a:defRPr/>
            </a:pPr>
            <a:endParaRPr/>
          </a:p>
          <a:p>
            <a:pPr lvl="5">
              <a:defRPr/>
            </a:pPr>
            <a:endParaRPr/>
          </a:p>
          <a:p>
            <a:pPr lvl="6">
              <a:defRPr/>
            </a:pPr>
            <a:endParaRPr/>
          </a:p>
          <a:p>
            <a:pPr lvl="7">
              <a:defRPr/>
            </a:pPr>
            <a:endParaRPr/>
          </a:p>
          <a:p>
            <a:pPr lvl="8">
              <a:defRPr/>
            </a:pPr>
            <a:endParaRPr/>
          </a:p>
        </p:txBody>
      </p:sp>
    </p:spTree>
    <p:extLst>
      <p:ext uri="{BB962C8B-B14F-4D97-AF65-F5344CB8AC3E}">
        <p14:creationId xmlns:p14="http://schemas.microsoft.com/office/powerpoint/2010/main" xmlns="" val="110220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3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529E5A7B-1862-4C39-B938-394547D5C744}"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8"/>
          <p:cNvSpPr>
            <a:spLocks noGrp="1"/>
          </p:cNvSpPr>
          <p:nvPr>
            <p:ph type="pic" sz="quarter" idx="13"/>
          </p:nvPr>
        </p:nvSpPr>
        <p:spPr>
          <a:xfrm>
            <a:off x="1069525" y="2070100"/>
            <a:ext cx="2247900" cy="2247900"/>
          </a:xfrm>
          <a:prstGeom prst="ellipse">
            <a:avLst/>
          </a:prstGeom>
        </p:spPr>
        <p:txBody>
          <a:bodyPr/>
          <a:lstStyle/>
          <a:p>
            <a:endParaRPr lang="id-ID" dirty="0"/>
          </a:p>
        </p:txBody>
      </p:sp>
      <p:sp>
        <p:nvSpPr>
          <p:cNvPr id="10" name="Picture Placeholder 8"/>
          <p:cNvSpPr>
            <a:spLocks noGrp="1"/>
          </p:cNvSpPr>
          <p:nvPr>
            <p:ph type="pic" sz="quarter" idx="14"/>
          </p:nvPr>
        </p:nvSpPr>
        <p:spPr>
          <a:xfrm>
            <a:off x="4972050" y="2070100"/>
            <a:ext cx="2247900" cy="2247900"/>
          </a:xfrm>
          <a:prstGeom prst="ellipse">
            <a:avLst/>
          </a:prstGeom>
        </p:spPr>
        <p:txBody>
          <a:bodyPr/>
          <a:lstStyle/>
          <a:p>
            <a:endParaRPr lang="id-ID" dirty="0"/>
          </a:p>
        </p:txBody>
      </p:sp>
      <p:sp>
        <p:nvSpPr>
          <p:cNvPr id="11" name="Picture Placeholder 8"/>
          <p:cNvSpPr>
            <a:spLocks noGrp="1"/>
          </p:cNvSpPr>
          <p:nvPr>
            <p:ph type="pic" sz="quarter" idx="15"/>
          </p:nvPr>
        </p:nvSpPr>
        <p:spPr>
          <a:xfrm>
            <a:off x="8889092" y="2070100"/>
            <a:ext cx="2247900" cy="2247900"/>
          </a:xfrm>
          <a:prstGeom prst="ellipse">
            <a:avLst/>
          </a:prstGeom>
        </p:spPr>
        <p:txBody>
          <a:bodyPr/>
          <a:lstStyle/>
          <a:p>
            <a:endParaRPr lang="id-ID" dirty="0"/>
          </a:p>
        </p:txBody>
      </p:sp>
    </p:spTree>
    <p:extLst>
      <p:ext uri="{BB962C8B-B14F-4D97-AF65-F5344CB8AC3E}">
        <p14:creationId xmlns:p14="http://schemas.microsoft.com/office/powerpoint/2010/main" xmlns="" val="108713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earchy / Structural">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D38D0045-A410-4770-A56A-6EE53CCEC83C}"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4470400" y="134620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8" name="Picture Placeholder 6"/>
          <p:cNvSpPr>
            <a:spLocks noGrp="1"/>
          </p:cNvSpPr>
          <p:nvPr>
            <p:ph type="pic" sz="quarter" idx="14"/>
          </p:nvPr>
        </p:nvSpPr>
        <p:spPr>
          <a:xfrm>
            <a:off x="4470400" y="29160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9" name="Picture Placeholder 6"/>
          <p:cNvSpPr>
            <a:spLocks noGrp="1"/>
          </p:cNvSpPr>
          <p:nvPr>
            <p:ph type="pic" sz="quarter" idx="15"/>
          </p:nvPr>
        </p:nvSpPr>
        <p:spPr>
          <a:xfrm>
            <a:off x="8128000" y="29160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2" name="Picture Placeholder 6"/>
          <p:cNvSpPr>
            <a:spLocks noGrp="1"/>
          </p:cNvSpPr>
          <p:nvPr>
            <p:ph type="pic" sz="quarter" idx="16"/>
          </p:nvPr>
        </p:nvSpPr>
        <p:spPr>
          <a:xfrm>
            <a:off x="673099" y="2916013"/>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13" name="Picture Placeholder 6"/>
          <p:cNvSpPr>
            <a:spLocks noGrp="1"/>
          </p:cNvSpPr>
          <p:nvPr>
            <p:ph type="pic" sz="quarter" idx="17"/>
          </p:nvPr>
        </p:nvSpPr>
        <p:spPr>
          <a:xfrm>
            <a:off x="4470400" y="44112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14" name="Picture Placeholder 6"/>
          <p:cNvSpPr>
            <a:spLocks noGrp="1"/>
          </p:cNvSpPr>
          <p:nvPr>
            <p:ph type="pic" sz="quarter" idx="18"/>
          </p:nvPr>
        </p:nvSpPr>
        <p:spPr>
          <a:xfrm>
            <a:off x="8128000" y="44112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5" name="Picture Placeholder 6"/>
          <p:cNvSpPr>
            <a:spLocks noGrp="1"/>
          </p:cNvSpPr>
          <p:nvPr>
            <p:ph type="pic" sz="quarter" idx="19"/>
          </p:nvPr>
        </p:nvSpPr>
        <p:spPr>
          <a:xfrm>
            <a:off x="673099" y="4411213"/>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xmlns="" val="59587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earchy / Structural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239EB6DC-2824-40A7-A092-DC6C0D7546BF}"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9"/>
          <p:cNvSpPr>
            <a:spLocks noGrp="1"/>
          </p:cNvSpPr>
          <p:nvPr>
            <p:ph type="pic" sz="quarter" idx="13"/>
          </p:nvPr>
        </p:nvSpPr>
        <p:spPr>
          <a:xfrm>
            <a:off x="743456" y="2276475"/>
            <a:ext cx="923925" cy="923925"/>
          </a:xfrm>
          <a:prstGeom prst="roundRect">
            <a:avLst/>
          </a:prstGeom>
        </p:spPr>
        <p:txBody>
          <a:bodyPr>
            <a:normAutofit/>
          </a:bodyPr>
          <a:lstStyle>
            <a:lvl1pPr>
              <a:defRPr sz="1200"/>
            </a:lvl1pPr>
          </a:lstStyle>
          <a:p>
            <a:endParaRPr lang="id-ID"/>
          </a:p>
        </p:txBody>
      </p:sp>
      <p:sp>
        <p:nvSpPr>
          <p:cNvPr id="25" name="Picture Placeholder 9"/>
          <p:cNvSpPr>
            <a:spLocks noGrp="1"/>
          </p:cNvSpPr>
          <p:nvPr>
            <p:ph type="pic" sz="quarter" idx="14"/>
          </p:nvPr>
        </p:nvSpPr>
        <p:spPr>
          <a:xfrm>
            <a:off x="4778820" y="2266645"/>
            <a:ext cx="923925" cy="923925"/>
          </a:xfrm>
          <a:prstGeom prst="roundRect">
            <a:avLst/>
          </a:prstGeom>
        </p:spPr>
        <p:txBody>
          <a:bodyPr>
            <a:normAutofit/>
          </a:bodyPr>
          <a:lstStyle>
            <a:lvl1pPr>
              <a:defRPr sz="1200"/>
            </a:lvl1pPr>
          </a:lstStyle>
          <a:p>
            <a:endParaRPr lang="id-ID"/>
          </a:p>
        </p:txBody>
      </p:sp>
      <p:sp>
        <p:nvSpPr>
          <p:cNvPr id="26" name="Picture Placeholder 9"/>
          <p:cNvSpPr>
            <a:spLocks noGrp="1"/>
          </p:cNvSpPr>
          <p:nvPr>
            <p:ph type="pic" sz="quarter" idx="15"/>
          </p:nvPr>
        </p:nvSpPr>
        <p:spPr>
          <a:xfrm>
            <a:off x="8638375" y="2276474"/>
            <a:ext cx="923925" cy="923925"/>
          </a:xfrm>
          <a:prstGeom prst="roundRect">
            <a:avLst/>
          </a:prstGeom>
        </p:spPr>
        <p:txBody>
          <a:bodyPr>
            <a:normAutofit/>
          </a:bodyPr>
          <a:lstStyle>
            <a:lvl1pPr>
              <a:defRPr sz="1200"/>
            </a:lvl1pPr>
          </a:lstStyle>
          <a:p>
            <a:endParaRPr lang="id-ID"/>
          </a:p>
        </p:txBody>
      </p:sp>
      <p:sp>
        <p:nvSpPr>
          <p:cNvPr id="27" name="Picture Placeholder 9"/>
          <p:cNvSpPr>
            <a:spLocks noGrp="1"/>
          </p:cNvSpPr>
          <p:nvPr>
            <p:ph type="pic" sz="quarter" idx="16"/>
          </p:nvPr>
        </p:nvSpPr>
        <p:spPr>
          <a:xfrm>
            <a:off x="1295906" y="3730540"/>
            <a:ext cx="866269" cy="866269"/>
          </a:xfrm>
          <a:prstGeom prst="roundRect">
            <a:avLst/>
          </a:prstGeom>
        </p:spPr>
        <p:txBody>
          <a:bodyPr>
            <a:normAutofit/>
          </a:bodyPr>
          <a:lstStyle>
            <a:lvl1pPr>
              <a:defRPr sz="1200"/>
            </a:lvl1pPr>
          </a:lstStyle>
          <a:p>
            <a:endParaRPr lang="id-ID"/>
          </a:p>
        </p:txBody>
      </p:sp>
      <p:sp>
        <p:nvSpPr>
          <p:cNvPr id="28" name="Picture Placeholder 9"/>
          <p:cNvSpPr>
            <a:spLocks noGrp="1"/>
          </p:cNvSpPr>
          <p:nvPr>
            <p:ph type="pic" sz="quarter" idx="17"/>
          </p:nvPr>
        </p:nvSpPr>
        <p:spPr>
          <a:xfrm>
            <a:off x="5331270" y="3720710"/>
            <a:ext cx="866269" cy="866269"/>
          </a:xfrm>
          <a:prstGeom prst="roundRect">
            <a:avLst/>
          </a:prstGeom>
        </p:spPr>
        <p:txBody>
          <a:bodyPr>
            <a:normAutofit/>
          </a:bodyPr>
          <a:lstStyle>
            <a:lvl1pPr>
              <a:defRPr sz="1200"/>
            </a:lvl1pPr>
          </a:lstStyle>
          <a:p>
            <a:endParaRPr lang="id-ID"/>
          </a:p>
        </p:txBody>
      </p:sp>
      <p:sp>
        <p:nvSpPr>
          <p:cNvPr id="29" name="Picture Placeholder 9"/>
          <p:cNvSpPr>
            <a:spLocks noGrp="1"/>
          </p:cNvSpPr>
          <p:nvPr>
            <p:ph type="pic" sz="quarter" idx="18"/>
          </p:nvPr>
        </p:nvSpPr>
        <p:spPr>
          <a:xfrm>
            <a:off x="9190825" y="3730539"/>
            <a:ext cx="866269" cy="866269"/>
          </a:xfrm>
          <a:prstGeom prst="roundRect">
            <a:avLst/>
          </a:prstGeom>
        </p:spPr>
        <p:txBody>
          <a:bodyPr>
            <a:normAutofit/>
          </a:bodyPr>
          <a:lstStyle>
            <a:lvl1pPr>
              <a:defRPr sz="1200"/>
            </a:lvl1pPr>
          </a:lstStyle>
          <a:p>
            <a:endParaRPr lang="id-ID"/>
          </a:p>
        </p:txBody>
      </p:sp>
      <p:sp>
        <p:nvSpPr>
          <p:cNvPr id="30" name="Picture Placeholder 9"/>
          <p:cNvSpPr>
            <a:spLocks noGrp="1"/>
          </p:cNvSpPr>
          <p:nvPr>
            <p:ph type="pic" sz="quarter" idx="19"/>
          </p:nvPr>
        </p:nvSpPr>
        <p:spPr>
          <a:xfrm>
            <a:off x="1295906" y="5079964"/>
            <a:ext cx="866269" cy="866269"/>
          </a:xfrm>
          <a:prstGeom prst="roundRect">
            <a:avLst/>
          </a:prstGeom>
        </p:spPr>
        <p:txBody>
          <a:bodyPr>
            <a:normAutofit/>
          </a:bodyPr>
          <a:lstStyle>
            <a:lvl1pPr>
              <a:defRPr sz="1200"/>
            </a:lvl1pPr>
          </a:lstStyle>
          <a:p>
            <a:endParaRPr lang="id-ID"/>
          </a:p>
        </p:txBody>
      </p:sp>
      <p:sp>
        <p:nvSpPr>
          <p:cNvPr id="31" name="Picture Placeholder 9"/>
          <p:cNvSpPr>
            <a:spLocks noGrp="1"/>
          </p:cNvSpPr>
          <p:nvPr>
            <p:ph type="pic" sz="quarter" idx="20"/>
          </p:nvPr>
        </p:nvSpPr>
        <p:spPr>
          <a:xfrm>
            <a:off x="5331270" y="5070134"/>
            <a:ext cx="866269" cy="866269"/>
          </a:xfrm>
          <a:prstGeom prst="roundRect">
            <a:avLst/>
          </a:prstGeom>
        </p:spPr>
        <p:txBody>
          <a:bodyPr>
            <a:normAutofit/>
          </a:bodyPr>
          <a:lstStyle>
            <a:lvl1pPr>
              <a:defRPr sz="1200"/>
            </a:lvl1pPr>
          </a:lstStyle>
          <a:p>
            <a:endParaRPr lang="id-ID"/>
          </a:p>
        </p:txBody>
      </p:sp>
      <p:sp>
        <p:nvSpPr>
          <p:cNvPr id="32" name="Picture Placeholder 9"/>
          <p:cNvSpPr>
            <a:spLocks noGrp="1"/>
          </p:cNvSpPr>
          <p:nvPr>
            <p:ph type="pic" sz="quarter" idx="21"/>
          </p:nvPr>
        </p:nvSpPr>
        <p:spPr>
          <a:xfrm>
            <a:off x="9190825" y="5079963"/>
            <a:ext cx="866269" cy="866269"/>
          </a:xfrm>
          <a:prstGeom prst="roundRect">
            <a:avLst/>
          </a:prstGeom>
        </p:spPr>
        <p:txBody>
          <a:bodyPr>
            <a:normAutofit/>
          </a:bodyPr>
          <a:lstStyle>
            <a:lvl1pPr>
              <a:defRPr sz="1200"/>
            </a:lvl1pPr>
          </a:lstStyle>
          <a:p>
            <a:endParaRPr lang="id-ID"/>
          </a:p>
        </p:txBody>
      </p:sp>
    </p:spTree>
    <p:extLst>
      <p:ext uri="{BB962C8B-B14F-4D97-AF65-F5344CB8AC3E}">
        <p14:creationId xmlns:p14="http://schemas.microsoft.com/office/powerpoint/2010/main" xmlns="" val="78618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earchy / Structural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4CC05258-C69D-444A-8DB9-5FF3B8AEEC20}"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5557838" y="163799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5557838" y="3554940"/>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215438" y="3554939"/>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1760537" y="3554939"/>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xmlns="" val="7762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earchy / Structural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AB9F2B16-B190-405B-B4A7-4BA19FA752DC}"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469900" y="3193740"/>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6284004" y="2388990"/>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6284004" y="4011225"/>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3376952" y="238899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3376952" y="401122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7" name="Picture Placeholder 6"/>
          <p:cNvSpPr>
            <a:spLocks noGrp="1"/>
          </p:cNvSpPr>
          <p:nvPr>
            <p:ph type="pic" sz="quarter" idx="18"/>
          </p:nvPr>
        </p:nvSpPr>
        <p:spPr>
          <a:xfrm>
            <a:off x="6284004" y="5082444"/>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19" name="Picture Placeholder 6"/>
          <p:cNvSpPr>
            <a:spLocks noGrp="1"/>
          </p:cNvSpPr>
          <p:nvPr>
            <p:ph type="pic" sz="quarter" idx="19"/>
          </p:nvPr>
        </p:nvSpPr>
        <p:spPr>
          <a:xfrm>
            <a:off x="6284004" y="1338233"/>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1" name="Picture Placeholder 6"/>
          <p:cNvSpPr>
            <a:spLocks noGrp="1"/>
          </p:cNvSpPr>
          <p:nvPr>
            <p:ph type="pic" sz="quarter" idx="20"/>
          </p:nvPr>
        </p:nvSpPr>
        <p:spPr>
          <a:xfrm>
            <a:off x="9017679" y="2388990"/>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23" name="Picture Placeholder 6"/>
          <p:cNvSpPr>
            <a:spLocks noGrp="1"/>
          </p:cNvSpPr>
          <p:nvPr>
            <p:ph type="pic" sz="quarter" idx="21"/>
          </p:nvPr>
        </p:nvSpPr>
        <p:spPr>
          <a:xfrm>
            <a:off x="9017679" y="4011225"/>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xmlns="" val="4770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earchy / Structural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a:t>Click to edit Master title style</a:t>
            </a:r>
            <a:endParaRPr lang="id-ID" dirty="0"/>
          </a:p>
        </p:txBody>
      </p:sp>
      <p:sp>
        <p:nvSpPr>
          <p:cNvPr id="3" name="Date Placeholder 2"/>
          <p:cNvSpPr>
            <a:spLocks noGrp="1"/>
          </p:cNvSpPr>
          <p:nvPr>
            <p:ph type="dt" sz="half" idx="10"/>
          </p:nvPr>
        </p:nvSpPr>
        <p:spPr/>
        <p:txBody>
          <a:bodyPr/>
          <a:lstStyle/>
          <a:p>
            <a:fld id="{CA159B58-5A12-4740-8027-D5EC7394DD19}" type="datetime1">
              <a:rPr lang="id-ID" smtClean="0"/>
              <a:pPr/>
              <a:t>15/04/2024</a:t>
            </a:fld>
            <a:endParaRPr lang="id-ID"/>
          </a:p>
        </p:txBody>
      </p:sp>
      <p:sp>
        <p:nvSpPr>
          <p:cNvPr id="4" name="Footer Placeholder 3"/>
          <p:cNvSpPr>
            <a:spLocks noGrp="1"/>
          </p:cNvSpPr>
          <p:nvPr>
            <p:ph type="ftr" sz="quarter" idx="11"/>
          </p:nvPr>
        </p:nvSpPr>
        <p:spPr/>
        <p:txBody>
          <a:bodyPr/>
          <a:lstStyle/>
          <a:p>
            <a:r>
              <a:rPr lang="id-ID"/>
              <a:t>www.rehberlikservisim.com</a:t>
            </a:r>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9907587" y="1536389"/>
            <a:ext cx="1332000" cy="1332000"/>
          </a:xfrm>
          <a:prstGeom prst="rect">
            <a:avLst/>
          </a:prstGeom>
          <a:ln w="31750">
            <a:no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8474074" y="3123516"/>
            <a:ext cx="1332000" cy="1332000"/>
          </a:xfrm>
          <a:prstGeom prst="rect">
            <a:avLst/>
          </a:prstGeom>
          <a:ln w="31750">
            <a:no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907587" y="3123516"/>
            <a:ext cx="1332000" cy="1332000"/>
          </a:xfrm>
          <a:prstGeom prst="rect">
            <a:avLst/>
          </a:prstGeom>
          <a:ln w="31750">
            <a:noFill/>
          </a:ln>
        </p:spPr>
        <p:txBody>
          <a:bodyPr>
            <a:normAutofit/>
          </a:bodyPr>
          <a:lstStyle>
            <a:lvl1pPr>
              <a:defRPr sz="1050"/>
            </a:lvl1pPr>
          </a:lstStyle>
          <a:p>
            <a:endParaRPr lang="id-ID"/>
          </a:p>
        </p:txBody>
      </p:sp>
      <p:sp>
        <p:nvSpPr>
          <p:cNvPr id="13" name="Picture Placeholder 6"/>
          <p:cNvSpPr>
            <a:spLocks noGrp="1"/>
          </p:cNvSpPr>
          <p:nvPr>
            <p:ph type="pic" sz="quarter" idx="16"/>
          </p:nvPr>
        </p:nvSpPr>
        <p:spPr>
          <a:xfrm>
            <a:off x="8474074" y="4727262"/>
            <a:ext cx="1332000" cy="1332000"/>
          </a:xfrm>
          <a:prstGeom prst="rect">
            <a:avLst/>
          </a:prstGeom>
          <a:ln w="31750">
            <a:no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9907587" y="4727262"/>
            <a:ext cx="1332000" cy="1332000"/>
          </a:xfrm>
          <a:prstGeom prst="rect">
            <a:avLst/>
          </a:prstGeom>
          <a:ln w="31750">
            <a:noFill/>
          </a:ln>
        </p:spPr>
        <p:txBody>
          <a:bodyPr>
            <a:normAutofit/>
          </a:bodyPr>
          <a:lstStyle>
            <a:lvl1pPr>
              <a:defRPr sz="1050"/>
            </a:lvl1pPr>
          </a:lstStyle>
          <a:p>
            <a:endParaRPr lang="id-ID"/>
          </a:p>
        </p:txBody>
      </p:sp>
      <p:sp>
        <p:nvSpPr>
          <p:cNvPr id="15" name="Picture Placeholder 6"/>
          <p:cNvSpPr>
            <a:spLocks noGrp="1"/>
          </p:cNvSpPr>
          <p:nvPr>
            <p:ph type="pic" sz="quarter" idx="18"/>
          </p:nvPr>
        </p:nvSpPr>
        <p:spPr>
          <a:xfrm>
            <a:off x="7035798" y="4727262"/>
            <a:ext cx="1332000" cy="1332000"/>
          </a:xfrm>
          <a:prstGeom prst="rect">
            <a:avLst/>
          </a:prstGeom>
          <a:ln w="31750">
            <a:noFill/>
          </a:ln>
        </p:spPr>
        <p:txBody>
          <a:bodyPr>
            <a:normAutofit/>
          </a:bodyPr>
          <a:lstStyle>
            <a:lvl1pPr>
              <a:defRPr sz="1050"/>
            </a:lvl1pPr>
          </a:lstStyle>
          <a:p>
            <a:endParaRPr lang="id-ID"/>
          </a:p>
        </p:txBody>
      </p:sp>
    </p:spTree>
    <p:extLst>
      <p:ext uri="{BB962C8B-B14F-4D97-AF65-F5344CB8AC3E}">
        <p14:creationId xmlns:p14="http://schemas.microsoft.com/office/powerpoint/2010/main" xmlns="" val="419291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D47CC-21CD-44F8-AC5A-D4D182142B12}" type="datetime1">
              <a:rPr lang="id-ID" smtClean="0"/>
              <a:pPr/>
              <a:t>15/04/2024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a:t>www.rehberlikservisim.com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xmlns="" val="1620821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94" r:id="rId3"/>
    <p:sldLayoutId id="2147483695" r:id="rId4"/>
    <p:sldLayoutId id="2147483681" r:id="rId5"/>
    <p:sldLayoutId id="2147483697" r:id="rId6"/>
    <p:sldLayoutId id="2147483682" r:id="rId7"/>
    <p:sldLayoutId id="2147483684" r:id="rId8"/>
    <p:sldLayoutId id="2147483683" r:id="rId9"/>
    <p:sldLayoutId id="2147483655" r:id="rId10"/>
    <p:sldLayoutId id="2147483660" r:id="rId11"/>
    <p:sldLayoutId id="2147483661" r:id="rId12"/>
    <p:sldLayoutId id="2147483662" r:id="rId13"/>
    <p:sldLayoutId id="2147483676" r:id="rId14"/>
    <p:sldLayoutId id="2147483696" r:id="rId15"/>
    <p:sldLayoutId id="2147483675" r:id="rId16"/>
    <p:sldLayoutId id="2147483664" r:id="rId17"/>
    <p:sldLayoutId id="2147483665" r:id="rId18"/>
    <p:sldLayoutId id="2147483666" r:id="rId19"/>
    <p:sldLayoutId id="2147483668" r:id="rId20"/>
    <p:sldLayoutId id="2147483670" r:id="rId21"/>
    <p:sldLayoutId id="2147483671" r:id="rId22"/>
    <p:sldLayoutId id="2147483672" r:id="rId23"/>
    <p:sldLayoutId id="2147483673" r:id="rId24"/>
    <p:sldLayoutId id="2147483680" r:id="rId25"/>
    <p:sldLayoutId id="2147483679" r:id="rId26"/>
    <p:sldLayoutId id="2147483677" r:id="rId27"/>
    <p:sldLayoutId id="2147483689" r:id="rId28"/>
    <p:sldLayoutId id="2147483688" r:id="rId29"/>
    <p:sldLayoutId id="2147483678" r:id="rId30"/>
    <p:sldLayoutId id="2147483667" r:id="rId31"/>
    <p:sldLayoutId id="2147483669" r:id="rId32"/>
    <p:sldLayoutId id="2147483690" r:id="rId33"/>
    <p:sldLayoutId id="2147483692" r:id="rId34"/>
    <p:sldLayoutId id="2147483691" r:id="rId35"/>
    <p:sldLayoutId id="2147483693" r:id="rId36"/>
    <p:sldLayoutId id="2147483698" r:id="rId37"/>
    <p:sldLayoutId id="2147483699" r:id="rId38"/>
    <p:sldLayoutId id="2147483700" r:id="rId3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Ultimate.png"/>
          <p:cNvPicPr>
            <a:picLocks noChangeAspect="1"/>
          </p:cNvPicPr>
          <p:nvPr/>
        </p:nvPicPr>
        <p:blipFill>
          <a:blip r:embed="rId2" cstate="print"/>
          <a:stretch>
            <a:fillRect/>
          </a:stretch>
        </p:blipFill>
        <p:spPr>
          <a:xfrm>
            <a:off x="1523" y="857"/>
            <a:ext cx="12190477" cy="6857143"/>
          </a:xfrm>
          <a:prstGeom prst="rect">
            <a:avLst/>
          </a:prstGeom>
        </p:spPr>
      </p:pic>
      <p:sp>
        <p:nvSpPr>
          <p:cNvPr id="2" name="Yuvarlatılmış Dikdörtgen 1"/>
          <p:cNvSpPr/>
          <p:nvPr/>
        </p:nvSpPr>
        <p:spPr>
          <a:xfrm>
            <a:off x="8710367" y="160256"/>
            <a:ext cx="3186260" cy="138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3557444" y="2410210"/>
            <a:ext cx="1761086" cy="1762357"/>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1057851" y="2394936"/>
            <a:ext cx="2570335" cy="2572191"/>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716376" y="2222344"/>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4815922" y="441779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245321" y="2545371"/>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 name="Group 11"/>
          <p:cNvGrpSpPr/>
          <p:nvPr/>
        </p:nvGrpSpPr>
        <p:grpSpPr>
          <a:xfrm rot="20862303">
            <a:off x="3150790" y="4086802"/>
            <a:ext cx="1712939" cy="1714174"/>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6617369" y="1758333"/>
            <a:ext cx="5394158" cy="523220"/>
          </a:xfrm>
          <a:prstGeom prst="rect">
            <a:avLst/>
          </a:prstGeom>
          <a:noFill/>
        </p:spPr>
        <p:txBody>
          <a:bodyPr wrap="square" rtlCol="0">
            <a:spAutoFit/>
          </a:bodyPr>
          <a:lstStyle/>
          <a:p>
            <a:r>
              <a:rPr lang="tr-TR" sz="2800" b="1" dirty="0">
                <a:solidFill>
                  <a:srgbClr val="53B9FF"/>
                </a:solidFill>
                <a:latin typeface="+mj-lt"/>
              </a:rPr>
              <a:t>Çevre </a:t>
            </a:r>
            <a:r>
              <a:rPr lang="tr-TR" sz="2400" b="1" dirty="0">
                <a:solidFill>
                  <a:srgbClr val="53B9FF"/>
                </a:solidFill>
                <a:latin typeface="+mj-lt"/>
              </a:rPr>
              <a:t>(aile-öğretmen-arkadaş)</a:t>
            </a:r>
            <a:endParaRPr lang="id-ID" sz="2400" b="1" dirty="0">
              <a:solidFill>
                <a:srgbClr val="53B9FF"/>
              </a:solidFill>
              <a:latin typeface="+mj-lt"/>
            </a:endParaRPr>
          </a:p>
        </p:txBody>
      </p:sp>
      <p:sp>
        <p:nvSpPr>
          <p:cNvPr id="31" name="Rectangle 30"/>
          <p:cNvSpPr/>
          <p:nvPr/>
        </p:nvSpPr>
        <p:spPr>
          <a:xfrm>
            <a:off x="7139526" y="2636381"/>
            <a:ext cx="4615325" cy="707886"/>
          </a:xfrm>
          <a:prstGeom prst="rect">
            <a:avLst/>
          </a:prstGeom>
          <a:noFill/>
        </p:spPr>
        <p:txBody>
          <a:bodyPr wrap="square">
            <a:spAutoFit/>
          </a:bodyPr>
          <a:lstStyle/>
          <a:p>
            <a:r>
              <a:rPr lang="tr-TR" sz="2000" dirty="0">
                <a:solidFill>
                  <a:schemeClr val="tx2"/>
                </a:solidFill>
              </a:rPr>
              <a:t>Ailenizi sınav sonucu ile ilgili beklentileri ve </a:t>
            </a:r>
          </a:p>
          <a:p>
            <a:r>
              <a:rPr lang="tr-TR" sz="2000" dirty="0">
                <a:solidFill>
                  <a:schemeClr val="tx2"/>
                </a:solidFill>
              </a:rPr>
              <a:t>tepkileri,</a:t>
            </a:r>
            <a:endParaRPr lang="id-ID" sz="2000" dirty="0">
              <a:solidFill>
                <a:schemeClr val="tx2"/>
              </a:solidFill>
            </a:endParaRPr>
          </a:p>
        </p:txBody>
      </p:sp>
      <p:sp>
        <p:nvSpPr>
          <p:cNvPr id="33" name="Rectangle 32"/>
          <p:cNvSpPr/>
          <p:nvPr/>
        </p:nvSpPr>
        <p:spPr>
          <a:xfrm>
            <a:off x="7175622" y="4074377"/>
            <a:ext cx="4579230" cy="400110"/>
          </a:xfrm>
          <a:prstGeom prst="rect">
            <a:avLst/>
          </a:prstGeom>
          <a:noFill/>
        </p:spPr>
        <p:txBody>
          <a:bodyPr wrap="square">
            <a:spAutoFit/>
          </a:bodyPr>
          <a:lstStyle/>
          <a:p>
            <a:r>
              <a:rPr lang="tr-TR" sz="2000" dirty="0">
                <a:solidFill>
                  <a:schemeClr val="tx2"/>
                </a:solidFill>
              </a:rPr>
              <a:t>Arkadaşlarınız tarafından alay edilmesi,</a:t>
            </a:r>
            <a:endParaRPr lang="id-ID" sz="2000" dirty="0">
              <a:solidFill>
                <a:schemeClr val="tx2"/>
              </a:solidFill>
            </a:endParaRPr>
          </a:p>
        </p:txBody>
      </p:sp>
      <p:sp>
        <p:nvSpPr>
          <p:cNvPr id="35" name="Rectangle 34"/>
          <p:cNvSpPr/>
          <p:nvPr/>
        </p:nvSpPr>
        <p:spPr>
          <a:xfrm>
            <a:off x="7067338" y="5212476"/>
            <a:ext cx="4567199" cy="400110"/>
          </a:xfrm>
          <a:prstGeom prst="rect">
            <a:avLst/>
          </a:prstGeom>
          <a:noFill/>
        </p:spPr>
        <p:txBody>
          <a:bodyPr wrap="square">
            <a:spAutoFit/>
          </a:bodyPr>
          <a:lstStyle/>
          <a:p>
            <a:r>
              <a:rPr lang="tr-TR" sz="2000" dirty="0">
                <a:solidFill>
                  <a:schemeClr val="tx2"/>
                </a:solidFill>
              </a:rPr>
              <a:t>Öğretmenlerinizin beklentisi,</a:t>
            </a:r>
            <a:endParaRPr lang="id-ID" sz="2000" dirty="0">
              <a:solidFill>
                <a:schemeClr val="tx2"/>
              </a:solidFill>
            </a:endParaRPr>
          </a:p>
        </p:txBody>
      </p:sp>
      <p:sp>
        <p:nvSpPr>
          <p:cNvPr id="47" name="46 Metin kutusu"/>
          <p:cNvSpPr txBox="1"/>
          <p:nvPr/>
        </p:nvSpPr>
        <p:spPr>
          <a:xfrm>
            <a:off x="6898106" y="5775158"/>
            <a:ext cx="5293894" cy="461665"/>
          </a:xfrm>
          <a:prstGeom prst="rect">
            <a:avLst/>
          </a:prstGeom>
          <a:noFill/>
        </p:spPr>
        <p:txBody>
          <a:bodyPr wrap="square" rtlCol="0">
            <a:spAutoFit/>
          </a:bodyPr>
          <a:lstStyle/>
          <a:p>
            <a:r>
              <a:rPr lang="tr-TR" sz="2400" b="1" dirty="0">
                <a:solidFill>
                  <a:srgbClr val="0099FF"/>
                </a:solidFill>
              </a:rPr>
              <a:t>Bunlar da kaygıya sebep olur….</a:t>
            </a:r>
          </a:p>
        </p:txBody>
      </p:sp>
      <p:sp>
        <p:nvSpPr>
          <p:cNvPr id="61" name="Title 1"/>
          <p:cNvSpPr>
            <a:spLocks noGrp="1"/>
          </p:cNvSpPr>
          <p:nvPr>
            <p:ph type="title"/>
          </p:nvPr>
        </p:nvSpPr>
        <p:spPr>
          <a:xfrm>
            <a:off x="0" y="180474"/>
            <a:ext cx="12192000" cy="1053237"/>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Sınav Kaygısının Nedenleri</a:t>
            </a:r>
            <a:endParaRPr lang="id-ID" dirty="0">
              <a:solidFill>
                <a:schemeClr val="tx1">
                  <a:lumMod val="95000"/>
                  <a:lumOff val="5000"/>
                </a:schemeClr>
              </a:solidFill>
            </a:endParaRPr>
          </a:p>
        </p:txBody>
      </p:sp>
      <p:grpSp>
        <p:nvGrpSpPr>
          <p:cNvPr id="32" name="Group 14"/>
          <p:cNvGrpSpPr/>
          <p:nvPr/>
        </p:nvGrpSpPr>
        <p:grpSpPr>
          <a:xfrm>
            <a:off x="6316579" y="4884821"/>
            <a:ext cx="661737" cy="794084"/>
            <a:chOff x="7466013" y="98425"/>
            <a:chExt cx="4484688" cy="6600826"/>
          </a:xfrm>
        </p:grpSpPr>
        <p:sp>
          <p:nvSpPr>
            <p:cNvPr id="34" name="Freeform 36"/>
            <p:cNvSpPr>
              <a:spLocks/>
            </p:cNvSpPr>
            <p:nvPr/>
          </p:nvSpPr>
          <p:spPr bwMode="auto">
            <a:xfrm>
              <a:off x="10387013" y="3206750"/>
              <a:ext cx="1563688" cy="3409950"/>
            </a:xfrm>
            <a:custGeom>
              <a:avLst/>
              <a:gdLst>
                <a:gd name="T0" fmla="*/ 0 w 416"/>
                <a:gd name="T1" fmla="*/ 99 h 908"/>
                <a:gd name="T2" fmla="*/ 315 w 416"/>
                <a:gd name="T3" fmla="*/ 99 h 908"/>
                <a:gd name="T4" fmla="*/ 409 w 416"/>
                <a:gd name="T5" fmla="*/ 768 h 908"/>
                <a:gd name="T6" fmla="*/ 323 w 416"/>
                <a:gd name="T7" fmla="*/ 863 h 908"/>
                <a:gd name="T8" fmla="*/ 75 w 416"/>
                <a:gd name="T9" fmla="*/ 908 h 908"/>
                <a:gd name="T10" fmla="*/ 0 w 416"/>
                <a:gd name="T11" fmla="*/ 99 h 908"/>
                <a:gd name="T12" fmla="*/ 0 w 416"/>
                <a:gd name="T13" fmla="*/ 99 h 908"/>
              </a:gdLst>
              <a:ahLst/>
              <a:cxnLst>
                <a:cxn ang="0">
                  <a:pos x="T0" y="T1"/>
                </a:cxn>
                <a:cxn ang="0">
                  <a:pos x="T2" y="T3"/>
                </a:cxn>
                <a:cxn ang="0">
                  <a:pos x="T4" y="T5"/>
                </a:cxn>
                <a:cxn ang="0">
                  <a:pos x="T6" y="T7"/>
                </a:cxn>
                <a:cxn ang="0">
                  <a:pos x="T8" y="T9"/>
                </a:cxn>
                <a:cxn ang="0">
                  <a:pos x="T10" y="T11"/>
                </a:cxn>
                <a:cxn ang="0">
                  <a:pos x="T12" y="T13"/>
                </a:cxn>
              </a:cxnLst>
              <a:rect l="0" t="0" r="r" b="b"/>
              <a:pathLst>
                <a:path w="416" h="908">
                  <a:moveTo>
                    <a:pt x="0" y="99"/>
                  </a:moveTo>
                  <a:cubicBezTo>
                    <a:pt x="122" y="70"/>
                    <a:pt x="293" y="0"/>
                    <a:pt x="315" y="99"/>
                  </a:cubicBezTo>
                  <a:cubicBezTo>
                    <a:pt x="342" y="217"/>
                    <a:pt x="375" y="497"/>
                    <a:pt x="409" y="768"/>
                  </a:cubicBezTo>
                  <a:cubicBezTo>
                    <a:pt x="416" y="827"/>
                    <a:pt x="341" y="857"/>
                    <a:pt x="323" y="863"/>
                  </a:cubicBezTo>
                  <a:cubicBezTo>
                    <a:pt x="239" y="888"/>
                    <a:pt x="167" y="896"/>
                    <a:pt x="75" y="908"/>
                  </a:cubicBezTo>
                  <a:cubicBezTo>
                    <a:pt x="0" y="99"/>
                    <a:pt x="0" y="99"/>
                    <a:pt x="0" y="99"/>
                  </a:cubicBezTo>
                  <a:cubicBezTo>
                    <a:pt x="0" y="99"/>
                    <a:pt x="0" y="99"/>
                    <a:pt x="0" y="99"/>
                  </a:cubicBezTo>
                  <a:close/>
                </a:path>
              </a:pathLst>
            </a:custGeom>
            <a:solidFill>
              <a:schemeClr val="tx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7"/>
            <p:cNvSpPr>
              <a:spLocks/>
            </p:cNvSpPr>
            <p:nvPr/>
          </p:nvSpPr>
          <p:spPr bwMode="auto">
            <a:xfrm>
              <a:off x="7466013" y="3116263"/>
              <a:ext cx="1522413" cy="3500438"/>
            </a:xfrm>
            <a:custGeom>
              <a:avLst/>
              <a:gdLst>
                <a:gd name="T0" fmla="*/ 405 w 405"/>
                <a:gd name="T1" fmla="*/ 123 h 932"/>
                <a:gd name="T2" fmla="*/ 100 w 405"/>
                <a:gd name="T3" fmla="*/ 121 h 932"/>
                <a:gd name="T4" fmla="*/ 8 w 405"/>
                <a:gd name="T5" fmla="*/ 788 h 932"/>
                <a:gd name="T6" fmla="*/ 92 w 405"/>
                <a:gd name="T7" fmla="*/ 889 h 932"/>
                <a:gd name="T8" fmla="*/ 330 w 405"/>
                <a:gd name="T9" fmla="*/ 932 h 932"/>
                <a:gd name="T10" fmla="*/ 405 w 405"/>
                <a:gd name="T11" fmla="*/ 123 h 932"/>
                <a:gd name="T12" fmla="*/ 405 w 405"/>
                <a:gd name="T13" fmla="*/ 123 h 932"/>
              </a:gdLst>
              <a:ahLst/>
              <a:cxnLst>
                <a:cxn ang="0">
                  <a:pos x="T0" y="T1"/>
                </a:cxn>
                <a:cxn ang="0">
                  <a:pos x="T2" y="T3"/>
                </a:cxn>
                <a:cxn ang="0">
                  <a:pos x="T4" y="T5"/>
                </a:cxn>
                <a:cxn ang="0">
                  <a:pos x="T6" y="T7"/>
                </a:cxn>
                <a:cxn ang="0">
                  <a:pos x="T8" y="T9"/>
                </a:cxn>
                <a:cxn ang="0">
                  <a:pos x="T10" y="T11"/>
                </a:cxn>
                <a:cxn ang="0">
                  <a:pos x="T12" y="T13"/>
                </a:cxn>
              </a:cxnLst>
              <a:rect l="0" t="0" r="r" b="b"/>
              <a:pathLst>
                <a:path w="405" h="932">
                  <a:moveTo>
                    <a:pt x="405" y="123"/>
                  </a:moveTo>
                  <a:cubicBezTo>
                    <a:pt x="250" y="86"/>
                    <a:pt x="127" y="0"/>
                    <a:pt x="100" y="121"/>
                  </a:cubicBezTo>
                  <a:cubicBezTo>
                    <a:pt x="72" y="249"/>
                    <a:pt x="41" y="528"/>
                    <a:pt x="8" y="788"/>
                  </a:cubicBezTo>
                  <a:cubicBezTo>
                    <a:pt x="0" y="855"/>
                    <a:pt x="69" y="883"/>
                    <a:pt x="92" y="889"/>
                  </a:cubicBezTo>
                  <a:cubicBezTo>
                    <a:pt x="172" y="910"/>
                    <a:pt x="241" y="920"/>
                    <a:pt x="330" y="932"/>
                  </a:cubicBezTo>
                  <a:cubicBezTo>
                    <a:pt x="405" y="123"/>
                    <a:pt x="405" y="123"/>
                    <a:pt x="405" y="123"/>
                  </a:cubicBezTo>
                  <a:cubicBezTo>
                    <a:pt x="405" y="123"/>
                    <a:pt x="405" y="123"/>
                    <a:pt x="405" y="123"/>
                  </a:cubicBezTo>
                  <a:close/>
                </a:path>
              </a:pathLst>
            </a:custGeom>
            <a:solidFill>
              <a:schemeClr val="tx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p:cNvSpPr>
              <a:spLocks/>
            </p:cNvSpPr>
            <p:nvPr/>
          </p:nvSpPr>
          <p:spPr bwMode="auto">
            <a:xfrm>
              <a:off x="7842251" y="2827338"/>
              <a:ext cx="3717925" cy="3871913"/>
            </a:xfrm>
            <a:custGeom>
              <a:avLst/>
              <a:gdLst>
                <a:gd name="T0" fmla="*/ 108 w 989"/>
                <a:gd name="T1" fmla="*/ 991 h 1031"/>
                <a:gd name="T2" fmla="*/ 0 w 989"/>
                <a:gd name="T3" fmla="*/ 194 h 1031"/>
                <a:gd name="T4" fmla="*/ 388 w 989"/>
                <a:gd name="T5" fmla="*/ 1 h 1031"/>
                <a:gd name="T6" fmla="*/ 489 w 989"/>
                <a:gd name="T7" fmla="*/ 39 h 1031"/>
                <a:gd name="T8" fmla="*/ 592 w 989"/>
                <a:gd name="T9" fmla="*/ 0 h 1031"/>
                <a:gd name="T10" fmla="*/ 989 w 989"/>
                <a:gd name="T11" fmla="*/ 188 h 1031"/>
                <a:gd name="T12" fmla="*/ 873 w 989"/>
                <a:gd name="T13" fmla="*/ 991 h 1031"/>
                <a:gd name="T14" fmla="*/ 108 w 989"/>
                <a:gd name="T15" fmla="*/ 991 h 10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1031">
                  <a:moveTo>
                    <a:pt x="108" y="991"/>
                  </a:moveTo>
                  <a:cubicBezTo>
                    <a:pt x="150" y="869"/>
                    <a:pt x="53" y="299"/>
                    <a:pt x="0" y="194"/>
                  </a:cubicBezTo>
                  <a:cubicBezTo>
                    <a:pt x="30" y="86"/>
                    <a:pt x="313" y="62"/>
                    <a:pt x="388" y="1"/>
                  </a:cubicBezTo>
                  <a:cubicBezTo>
                    <a:pt x="423" y="32"/>
                    <a:pt x="449" y="39"/>
                    <a:pt x="489" y="39"/>
                  </a:cubicBezTo>
                  <a:cubicBezTo>
                    <a:pt x="530" y="39"/>
                    <a:pt x="556" y="31"/>
                    <a:pt x="592" y="0"/>
                  </a:cubicBezTo>
                  <a:cubicBezTo>
                    <a:pt x="648" y="45"/>
                    <a:pt x="939" y="80"/>
                    <a:pt x="989" y="188"/>
                  </a:cubicBezTo>
                  <a:cubicBezTo>
                    <a:pt x="932" y="308"/>
                    <a:pt x="828" y="881"/>
                    <a:pt x="873" y="991"/>
                  </a:cubicBezTo>
                  <a:cubicBezTo>
                    <a:pt x="683" y="1028"/>
                    <a:pt x="303" y="1031"/>
                    <a:pt x="108" y="991"/>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p:cNvSpPr>
              <a:spLocks/>
            </p:cNvSpPr>
            <p:nvPr/>
          </p:nvSpPr>
          <p:spPr bwMode="auto">
            <a:xfrm>
              <a:off x="8848726" y="2814638"/>
              <a:ext cx="1681163" cy="3001963"/>
            </a:xfrm>
            <a:custGeom>
              <a:avLst/>
              <a:gdLst>
                <a:gd name="T0" fmla="*/ 0 w 1059"/>
                <a:gd name="T1" fmla="*/ 147 h 1891"/>
                <a:gd name="T2" fmla="*/ 59 w 1059"/>
                <a:gd name="T3" fmla="*/ 691 h 1891"/>
                <a:gd name="T4" fmla="*/ 533 w 1059"/>
                <a:gd name="T5" fmla="*/ 1891 h 1891"/>
                <a:gd name="T6" fmla="*/ 1000 w 1059"/>
                <a:gd name="T7" fmla="*/ 691 h 1891"/>
                <a:gd name="T8" fmla="*/ 1059 w 1059"/>
                <a:gd name="T9" fmla="*/ 147 h 1891"/>
                <a:gd name="T10" fmla="*/ 834 w 1059"/>
                <a:gd name="T11" fmla="*/ 0 h 1891"/>
                <a:gd name="T12" fmla="*/ 228 w 1059"/>
                <a:gd name="T13" fmla="*/ 0 h 1891"/>
                <a:gd name="T14" fmla="*/ 0 w 1059"/>
                <a:gd name="T15" fmla="*/ 147 h 1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1891">
                  <a:moveTo>
                    <a:pt x="0" y="147"/>
                  </a:moveTo>
                  <a:lnTo>
                    <a:pt x="59" y="691"/>
                  </a:lnTo>
                  <a:lnTo>
                    <a:pt x="533" y="1891"/>
                  </a:lnTo>
                  <a:lnTo>
                    <a:pt x="1000" y="691"/>
                  </a:lnTo>
                  <a:lnTo>
                    <a:pt x="1059" y="147"/>
                  </a:lnTo>
                  <a:lnTo>
                    <a:pt x="834" y="0"/>
                  </a:lnTo>
                  <a:lnTo>
                    <a:pt x="228" y="0"/>
                  </a:lnTo>
                  <a:lnTo>
                    <a:pt x="0" y="14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Rectangle 40"/>
            <p:cNvSpPr>
              <a:spLocks noChangeArrowheads="1"/>
            </p:cNvSpPr>
            <p:nvPr/>
          </p:nvSpPr>
          <p:spPr bwMode="auto">
            <a:xfrm>
              <a:off x="9210676" y="2506663"/>
              <a:ext cx="954088" cy="777875"/>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1"/>
            <p:cNvSpPr>
              <a:spLocks/>
            </p:cNvSpPr>
            <p:nvPr/>
          </p:nvSpPr>
          <p:spPr bwMode="auto">
            <a:xfrm>
              <a:off x="8513764" y="98425"/>
              <a:ext cx="2343150" cy="2867025"/>
            </a:xfrm>
            <a:custGeom>
              <a:avLst/>
              <a:gdLst>
                <a:gd name="T0" fmla="*/ 313 w 623"/>
                <a:gd name="T1" fmla="*/ 763 h 763"/>
                <a:gd name="T2" fmla="*/ 554 w 623"/>
                <a:gd name="T3" fmla="*/ 508 h 763"/>
                <a:gd name="T4" fmla="*/ 564 w 623"/>
                <a:gd name="T5" fmla="*/ 514 h 763"/>
                <a:gd name="T6" fmla="*/ 615 w 623"/>
                <a:gd name="T7" fmla="*/ 430 h 763"/>
                <a:gd name="T8" fmla="*/ 594 w 623"/>
                <a:gd name="T9" fmla="*/ 335 h 763"/>
                <a:gd name="T10" fmla="*/ 589 w 623"/>
                <a:gd name="T11" fmla="*/ 335 h 763"/>
                <a:gd name="T12" fmla="*/ 313 w 623"/>
                <a:gd name="T13" fmla="*/ 0 h 763"/>
                <a:gd name="T14" fmla="*/ 36 w 623"/>
                <a:gd name="T15" fmla="*/ 335 h 763"/>
                <a:gd name="T16" fmla="*/ 30 w 623"/>
                <a:gd name="T17" fmla="*/ 335 h 763"/>
                <a:gd name="T18" fmla="*/ 9 w 623"/>
                <a:gd name="T19" fmla="*/ 430 h 763"/>
                <a:gd name="T20" fmla="*/ 59 w 623"/>
                <a:gd name="T21" fmla="*/ 514 h 763"/>
                <a:gd name="T22" fmla="*/ 71 w 623"/>
                <a:gd name="T23" fmla="*/ 506 h 763"/>
                <a:gd name="T24" fmla="*/ 313 w 623"/>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763">
                  <a:moveTo>
                    <a:pt x="313" y="763"/>
                  </a:moveTo>
                  <a:cubicBezTo>
                    <a:pt x="413" y="763"/>
                    <a:pt x="505" y="648"/>
                    <a:pt x="554" y="508"/>
                  </a:cubicBezTo>
                  <a:cubicBezTo>
                    <a:pt x="557" y="511"/>
                    <a:pt x="560" y="513"/>
                    <a:pt x="564" y="514"/>
                  </a:cubicBezTo>
                  <a:cubicBezTo>
                    <a:pt x="584" y="517"/>
                    <a:pt x="607" y="480"/>
                    <a:pt x="615" y="430"/>
                  </a:cubicBezTo>
                  <a:cubicBezTo>
                    <a:pt x="623" y="381"/>
                    <a:pt x="614" y="338"/>
                    <a:pt x="594" y="335"/>
                  </a:cubicBezTo>
                  <a:cubicBezTo>
                    <a:pt x="592" y="334"/>
                    <a:pt x="591" y="334"/>
                    <a:pt x="589" y="335"/>
                  </a:cubicBezTo>
                  <a:cubicBezTo>
                    <a:pt x="599" y="161"/>
                    <a:pt x="527" y="0"/>
                    <a:pt x="313" y="0"/>
                  </a:cubicBezTo>
                  <a:cubicBezTo>
                    <a:pt x="98" y="0"/>
                    <a:pt x="26" y="161"/>
                    <a:pt x="36" y="335"/>
                  </a:cubicBezTo>
                  <a:cubicBezTo>
                    <a:pt x="34" y="334"/>
                    <a:pt x="32" y="334"/>
                    <a:pt x="30" y="335"/>
                  </a:cubicBezTo>
                  <a:cubicBezTo>
                    <a:pt x="10" y="338"/>
                    <a:pt x="0" y="381"/>
                    <a:pt x="9" y="430"/>
                  </a:cubicBezTo>
                  <a:cubicBezTo>
                    <a:pt x="17" y="480"/>
                    <a:pt x="40" y="517"/>
                    <a:pt x="59" y="514"/>
                  </a:cubicBezTo>
                  <a:cubicBezTo>
                    <a:pt x="64" y="513"/>
                    <a:pt x="67" y="510"/>
                    <a:pt x="71" y="506"/>
                  </a:cubicBezTo>
                  <a:cubicBezTo>
                    <a:pt x="119" y="647"/>
                    <a:pt x="212" y="763"/>
                    <a:pt x="313" y="763"/>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2"/>
            <p:cNvSpPr>
              <a:spLocks/>
            </p:cNvSpPr>
            <p:nvPr/>
          </p:nvSpPr>
          <p:spPr bwMode="auto">
            <a:xfrm>
              <a:off x="8985251" y="2814638"/>
              <a:ext cx="706438" cy="1131888"/>
            </a:xfrm>
            <a:custGeom>
              <a:avLst/>
              <a:gdLst>
                <a:gd name="T0" fmla="*/ 142 w 445"/>
                <a:gd name="T1" fmla="*/ 0 h 713"/>
                <a:gd name="T2" fmla="*/ 445 w 445"/>
                <a:gd name="T3" fmla="*/ 258 h 713"/>
                <a:gd name="T4" fmla="*/ 274 w 445"/>
                <a:gd name="T5" fmla="*/ 713 h 713"/>
                <a:gd name="T6" fmla="*/ 0 w 445"/>
                <a:gd name="T7" fmla="*/ 95 h 713"/>
                <a:gd name="T8" fmla="*/ 142 w 445"/>
                <a:gd name="T9" fmla="*/ 0 h 713"/>
              </a:gdLst>
              <a:ahLst/>
              <a:cxnLst>
                <a:cxn ang="0">
                  <a:pos x="T0" y="T1"/>
                </a:cxn>
                <a:cxn ang="0">
                  <a:pos x="T2" y="T3"/>
                </a:cxn>
                <a:cxn ang="0">
                  <a:pos x="T4" y="T5"/>
                </a:cxn>
                <a:cxn ang="0">
                  <a:pos x="T6" y="T7"/>
                </a:cxn>
                <a:cxn ang="0">
                  <a:pos x="T8" y="T9"/>
                </a:cxn>
              </a:cxnLst>
              <a:rect l="0" t="0" r="r" b="b"/>
              <a:pathLst>
                <a:path w="445" h="713">
                  <a:moveTo>
                    <a:pt x="142" y="0"/>
                  </a:moveTo>
                  <a:lnTo>
                    <a:pt x="445" y="258"/>
                  </a:lnTo>
                  <a:lnTo>
                    <a:pt x="274" y="713"/>
                  </a:lnTo>
                  <a:lnTo>
                    <a:pt x="0" y="95"/>
                  </a:lnTo>
                  <a:lnTo>
                    <a:pt x="142"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3"/>
            <p:cNvSpPr>
              <a:spLocks/>
            </p:cNvSpPr>
            <p:nvPr/>
          </p:nvSpPr>
          <p:spPr bwMode="auto">
            <a:xfrm>
              <a:off x="9691688" y="2814638"/>
              <a:ext cx="706438" cy="1131888"/>
            </a:xfrm>
            <a:custGeom>
              <a:avLst/>
              <a:gdLst>
                <a:gd name="T0" fmla="*/ 303 w 445"/>
                <a:gd name="T1" fmla="*/ 0 h 713"/>
                <a:gd name="T2" fmla="*/ 0 w 445"/>
                <a:gd name="T3" fmla="*/ 258 h 713"/>
                <a:gd name="T4" fmla="*/ 170 w 445"/>
                <a:gd name="T5" fmla="*/ 713 h 713"/>
                <a:gd name="T6" fmla="*/ 445 w 445"/>
                <a:gd name="T7" fmla="*/ 95 h 713"/>
                <a:gd name="T8" fmla="*/ 303 w 445"/>
                <a:gd name="T9" fmla="*/ 0 h 713"/>
              </a:gdLst>
              <a:ahLst/>
              <a:cxnLst>
                <a:cxn ang="0">
                  <a:pos x="T0" y="T1"/>
                </a:cxn>
                <a:cxn ang="0">
                  <a:pos x="T2" y="T3"/>
                </a:cxn>
                <a:cxn ang="0">
                  <a:pos x="T4" y="T5"/>
                </a:cxn>
                <a:cxn ang="0">
                  <a:pos x="T6" y="T7"/>
                </a:cxn>
                <a:cxn ang="0">
                  <a:pos x="T8" y="T9"/>
                </a:cxn>
              </a:cxnLst>
              <a:rect l="0" t="0" r="r" b="b"/>
              <a:pathLst>
                <a:path w="445" h="713">
                  <a:moveTo>
                    <a:pt x="303" y="0"/>
                  </a:moveTo>
                  <a:lnTo>
                    <a:pt x="0" y="258"/>
                  </a:lnTo>
                  <a:lnTo>
                    <a:pt x="170" y="713"/>
                  </a:lnTo>
                  <a:lnTo>
                    <a:pt x="445" y="95"/>
                  </a:lnTo>
                  <a:lnTo>
                    <a:pt x="30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44"/>
            <p:cNvSpPr>
              <a:spLocks/>
            </p:cNvSpPr>
            <p:nvPr/>
          </p:nvSpPr>
          <p:spPr bwMode="auto">
            <a:xfrm>
              <a:off x="8612188" y="98425"/>
              <a:ext cx="2154238" cy="1585913"/>
            </a:xfrm>
            <a:custGeom>
              <a:avLst/>
              <a:gdLst>
                <a:gd name="T0" fmla="*/ 287 w 573"/>
                <a:gd name="T1" fmla="*/ 0 h 422"/>
                <a:gd name="T2" fmla="*/ 10 w 573"/>
                <a:gd name="T3" fmla="*/ 335 h 422"/>
                <a:gd name="T4" fmla="*/ 54 w 573"/>
                <a:gd name="T5" fmla="*/ 412 h 422"/>
                <a:gd name="T6" fmla="*/ 78 w 573"/>
                <a:gd name="T7" fmla="*/ 381 h 422"/>
                <a:gd name="T8" fmla="*/ 79 w 573"/>
                <a:gd name="T9" fmla="*/ 335 h 422"/>
                <a:gd name="T10" fmla="*/ 81 w 573"/>
                <a:gd name="T11" fmla="*/ 335 h 422"/>
                <a:gd name="T12" fmla="*/ 387 w 573"/>
                <a:gd name="T13" fmla="*/ 192 h 422"/>
                <a:gd name="T14" fmla="*/ 493 w 573"/>
                <a:gd name="T15" fmla="*/ 319 h 422"/>
                <a:gd name="T16" fmla="*/ 495 w 573"/>
                <a:gd name="T17" fmla="*/ 381 h 422"/>
                <a:gd name="T18" fmla="*/ 518 w 573"/>
                <a:gd name="T19" fmla="*/ 413 h 422"/>
                <a:gd name="T20" fmla="*/ 563 w 573"/>
                <a:gd name="T21" fmla="*/ 335 h 422"/>
                <a:gd name="T22" fmla="*/ 287 w 573"/>
                <a:gd name="T2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422">
                  <a:moveTo>
                    <a:pt x="287" y="0"/>
                  </a:moveTo>
                  <a:cubicBezTo>
                    <a:pt x="72" y="0"/>
                    <a:pt x="0" y="161"/>
                    <a:pt x="10" y="335"/>
                  </a:cubicBezTo>
                  <a:cubicBezTo>
                    <a:pt x="28" y="339"/>
                    <a:pt x="46" y="371"/>
                    <a:pt x="54" y="412"/>
                  </a:cubicBezTo>
                  <a:cubicBezTo>
                    <a:pt x="68" y="422"/>
                    <a:pt x="78" y="416"/>
                    <a:pt x="78" y="381"/>
                  </a:cubicBezTo>
                  <a:cubicBezTo>
                    <a:pt x="78" y="365"/>
                    <a:pt x="78" y="350"/>
                    <a:pt x="79" y="335"/>
                  </a:cubicBezTo>
                  <a:cubicBezTo>
                    <a:pt x="80" y="335"/>
                    <a:pt x="80" y="335"/>
                    <a:pt x="81" y="335"/>
                  </a:cubicBezTo>
                  <a:cubicBezTo>
                    <a:pt x="143" y="330"/>
                    <a:pt x="289" y="257"/>
                    <a:pt x="387" y="192"/>
                  </a:cubicBezTo>
                  <a:cubicBezTo>
                    <a:pt x="419" y="240"/>
                    <a:pt x="462" y="294"/>
                    <a:pt x="493" y="319"/>
                  </a:cubicBezTo>
                  <a:cubicBezTo>
                    <a:pt x="494" y="339"/>
                    <a:pt x="495" y="360"/>
                    <a:pt x="495" y="381"/>
                  </a:cubicBezTo>
                  <a:cubicBezTo>
                    <a:pt x="495" y="415"/>
                    <a:pt x="504" y="421"/>
                    <a:pt x="518" y="413"/>
                  </a:cubicBezTo>
                  <a:cubicBezTo>
                    <a:pt x="526" y="370"/>
                    <a:pt x="545" y="337"/>
                    <a:pt x="563" y="335"/>
                  </a:cubicBezTo>
                  <a:cubicBezTo>
                    <a:pt x="573" y="161"/>
                    <a:pt x="501" y="0"/>
                    <a:pt x="287" y="0"/>
                  </a:cubicBezTo>
                  <a:close/>
                </a:path>
              </a:pathLst>
            </a:custGeom>
            <a:solidFill>
              <a:srgbClr val="292F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45"/>
            <p:cNvSpPr>
              <a:spLocks/>
            </p:cNvSpPr>
            <p:nvPr/>
          </p:nvSpPr>
          <p:spPr bwMode="auto">
            <a:xfrm>
              <a:off x="8985251" y="2814638"/>
              <a:ext cx="706438" cy="955675"/>
            </a:xfrm>
            <a:custGeom>
              <a:avLst/>
              <a:gdLst>
                <a:gd name="T0" fmla="*/ 142 w 445"/>
                <a:gd name="T1" fmla="*/ 0 h 602"/>
                <a:gd name="T2" fmla="*/ 445 w 445"/>
                <a:gd name="T3" fmla="*/ 258 h 602"/>
                <a:gd name="T4" fmla="*/ 269 w 445"/>
                <a:gd name="T5" fmla="*/ 602 h 602"/>
                <a:gd name="T6" fmla="*/ 0 w 445"/>
                <a:gd name="T7" fmla="*/ 95 h 602"/>
                <a:gd name="T8" fmla="*/ 142 w 445"/>
                <a:gd name="T9" fmla="*/ 0 h 602"/>
              </a:gdLst>
              <a:ahLst/>
              <a:cxnLst>
                <a:cxn ang="0">
                  <a:pos x="T0" y="T1"/>
                </a:cxn>
                <a:cxn ang="0">
                  <a:pos x="T2" y="T3"/>
                </a:cxn>
                <a:cxn ang="0">
                  <a:pos x="T4" y="T5"/>
                </a:cxn>
                <a:cxn ang="0">
                  <a:pos x="T6" y="T7"/>
                </a:cxn>
                <a:cxn ang="0">
                  <a:pos x="T8" y="T9"/>
                </a:cxn>
              </a:cxnLst>
              <a:rect l="0" t="0" r="r" b="b"/>
              <a:pathLst>
                <a:path w="445" h="602">
                  <a:moveTo>
                    <a:pt x="142" y="0"/>
                  </a:moveTo>
                  <a:lnTo>
                    <a:pt x="445" y="258"/>
                  </a:lnTo>
                  <a:lnTo>
                    <a:pt x="269" y="602"/>
                  </a:lnTo>
                  <a:lnTo>
                    <a:pt x="0" y="95"/>
                  </a:lnTo>
                  <a:lnTo>
                    <a:pt x="14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46"/>
            <p:cNvSpPr>
              <a:spLocks/>
            </p:cNvSpPr>
            <p:nvPr/>
          </p:nvSpPr>
          <p:spPr bwMode="auto">
            <a:xfrm>
              <a:off x="9691688" y="2814638"/>
              <a:ext cx="706438" cy="955675"/>
            </a:xfrm>
            <a:custGeom>
              <a:avLst/>
              <a:gdLst>
                <a:gd name="T0" fmla="*/ 303 w 445"/>
                <a:gd name="T1" fmla="*/ 0 h 602"/>
                <a:gd name="T2" fmla="*/ 0 w 445"/>
                <a:gd name="T3" fmla="*/ 258 h 602"/>
                <a:gd name="T4" fmla="*/ 173 w 445"/>
                <a:gd name="T5" fmla="*/ 602 h 602"/>
                <a:gd name="T6" fmla="*/ 445 w 445"/>
                <a:gd name="T7" fmla="*/ 95 h 602"/>
                <a:gd name="T8" fmla="*/ 303 w 445"/>
                <a:gd name="T9" fmla="*/ 0 h 602"/>
              </a:gdLst>
              <a:ahLst/>
              <a:cxnLst>
                <a:cxn ang="0">
                  <a:pos x="T0" y="T1"/>
                </a:cxn>
                <a:cxn ang="0">
                  <a:pos x="T2" y="T3"/>
                </a:cxn>
                <a:cxn ang="0">
                  <a:pos x="T4" y="T5"/>
                </a:cxn>
                <a:cxn ang="0">
                  <a:pos x="T6" y="T7"/>
                </a:cxn>
                <a:cxn ang="0">
                  <a:pos x="T8" y="T9"/>
                </a:cxn>
              </a:cxnLst>
              <a:rect l="0" t="0" r="r" b="b"/>
              <a:pathLst>
                <a:path w="445" h="602">
                  <a:moveTo>
                    <a:pt x="303" y="0"/>
                  </a:moveTo>
                  <a:lnTo>
                    <a:pt x="0" y="258"/>
                  </a:lnTo>
                  <a:lnTo>
                    <a:pt x="173" y="602"/>
                  </a:lnTo>
                  <a:lnTo>
                    <a:pt x="445" y="95"/>
                  </a:lnTo>
                  <a:lnTo>
                    <a:pt x="30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47"/>
            <p:cNvSpPr>
              <a:spLocks/>
            </p:cNvSpPr>
            <p:nvPr/>
          </p:nvSpPr>
          <p:spPr bwMode="auto">
            <a:xfrm>
              <a:off x="9450388" y="3224213"/>
              <a:ext cx="492125" cy="2603500"/>
            </a:xfrm>
            <a:custGeom>
              <a:avLst/>
              <a:gdLst>
                <a:gd name="T0" fmla="*/ 97 w 131"/>
                <a:gd name="T1" fmla="*/ 219 h 693"/>
                <a:gd name="T2" fmla="*/ 98 w 131"/>
                <a:gd name="T3" fmla="*/ 141 h 693"/>
                <a:gd name="T4" fmla="*/ 111 w 131"/>
                <a:gd name="T5" fmla="*/ 114 h 693"/>
                <a:gd name="T6" fmla="*/ 64 w 131"/>
                <a:gd name="T7" fmla="*/ 0 h 693"/>
                <a:gd name="T8" fmla="*/ 18 w 131"/>
                <a:gd name="T9" fmla="*/ 112 h 693"/>
                <a:gd name="T10" fmla="*/ 31 w 131"/>
                <a:gd name="T11" fmla="*/ 141 h 693"/>
                <a:gd name="T12" fmla="*/ 32 w 131"/>
                <a:gd name="T13" fmla="*/ 219 h 693"/>
                <a:gd name="T14" fmla="*/ 0 w 131"/>
                <a:gd name="T15" fmla="*/ 539 h 693"/>
                <a:gd name="T16" fmla="*/ 64 w 131"/>
                <a:gd name="T17" fmla="*/ 693 h 693"/>
                <a:gd name="T18" fmla="*/ 131 w 131"/>
                <a:gd name="T19" fmla="*/ 539 h 693"/>
                <a:gd name="T20" fmla="*/ 97 w 131"/>
                <a:gd name="T21" fmla="*/ 2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93">
                  <a:moveTo>
                    <a:pt x="97" y="219"/>
                  </a:moveTo>
                  <a:cubicBezTo>
                    <a:pt x="110" y="195"/>
                    <a:pt x="111" y="169"/>
                    <a:pt x="98" y="141"/>
                  </a:cubicBezTo>
                  <a:cubicBezTo>
                    <a:pt x="111" y="114"/>
                    <a:pt x="111" y="114"/>
                    <a:pt x="111" y="114"/>
                  </a:cubicBezTo>
                  <a:cubicBezTo>
                    <a:pt x="64" y="0"/>
                    <a:pt x="64" y="0"/>
                    <a:pt x="64" y="0"/>
                  </a:cubicBezTo>
                  <a:cubicBezTo>
                    <a:pt x="18" y="112"/>
                    <a:pt x="18" y="112"/>
                    <a:pt x="18" y="112"/>
                  </a:cubicBezTo>
                  <a:cubicBezTo>
                    <a:pt x="31" y="141"/>
                    <a:pt x="31" y="141"/>
                    <a:pt x="31" y="141"/>
                  </a:cubicBezTo>
                  <a:cubicBezTo>
                    <a:pt x="18" y="169"/>
                    <a:pt x="19" y="195"/>
                    <a:pt x="32" y="219"/>
                  </a:cubicBezTo>
                  <a:cubicBezTo>
                    <a:pt x="0" y="539"/>
                    <a:pt x="0" y="539"/>
                    <a:pt x="0" y="539"/>
                  </a:cubicBezTo>
                  <a:cubicBezTo>
                    <a:pt x="64" y="693"/>
                    <a:pt x="64" y="693"/>
                    <a:pt x="64" y="693"/>
                  </a:cubicBezTo>
                  <a:cubicBezTo>
                    <a:pt x="131" y="539"/>
                    <a:pt x="131" y="539"/>
                    <a:pt x="131" y="539"/>
                  </a:cubicBezTo>
                  <a:lnTo>
                    <a:pt x="97" y="219"/>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48"/>
            <p:cNvSpPr>
              <a:spLocks/>
            </p:cNvSpPr>
            <p:nvPr/>
          </p:nvSpPr>
          <p:spPr bwMode="auto">
            <a:xfrm>
              <a:off x="8548688" y="2965450"/>
              <a:ext cx="1143000" cy="2862263"/>
            </a:xfrm>
            <a:custGeom>
              <a:avLst/>
              <a:gdLst>
                <a:gd name="T0" fmla="*/ 275 w 720"/>
                <a:gd name="T1" fmla="*/ 0 h 1803"/>
                <a:gd name="T2" fmla="*/ 720 w 720"/>
                <a:gd name="T3" fmla="*/ 1803 h 1803"/>
                <a:gd name="T4" fmla="*/ 95 w 720"/>
                <a:gd name="T5" fmla="*/ 809 h 1803"/>
                <a:gd name="T6" fmla="*/ 177 w 720"/>
                <a:gd name="T7" fmla="*/ 634 h 1803"/>
                <a:gd name="T8" fmla="*/ 0 w 720"/>
                <a:gd name="T9" fmla="*/ 492 h 1803"/>
                <a:gd name="T10" fmla="*/ 189 w 720"/>
                <a:gd name="T11" fmla="*/ 52 h 1803"/>
                <a:gd name="T12" fmla="*/ 27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275" y="0"/>
                  </a:moveTo>
                  <a:lnTo>
                    <a:pt x="720" y="1803"/>
                  </a:lnTo>
                  <a:lnTo>
                    <a:pt x="95" y="809"/>
                  </a:lnTo>
                  <a:lnTo>
                    <a:pt x="177" y="634"/>
                  </a:lnTo>
                  <a:lnTo>
                    <a:pt x="0" y="492"/>
                  </a:lnTo>
                  <a:lnTo>
                    <a:pt x="189" y="52"/>
                  </a:lnTo>
                  <a:lnTo>
                    <a:pt x="275" y="0"/>
                  </a:lnTo>
                  <a:close/>
                </a:path>
              </a:pathLst>
            </a:custGeom>
            <a:solidFill>
              <a:schemeClr val="tx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49"/>
            <p:cNvSpPr>
              <a:spLocks/>
            </p:cNvSpPr>
            <p:nvPr/>
          </p:nvSpPr>
          <p:spPr bwMode="auto">
            <a:xfrm>
              <a:off x="8656638" y="2965450"/>
              <a:ext cx="1035050" cy="2862263"/>
            </a:xfrm>
            <a:custGeom>
              <a:avLst/>
              <a:gdLst>
                <a:gd name="T0" fmla="*/ 207 w 652"/>
                <a:gd name="T1" fmla="*/ 0 h 1803"/>
                <a:gd name="T2" fmla="*/ 652 w 652"/>
                <a:gd name="T3" fmla="*/ 1803 h 1803"/>
                <a:gd name="T4" fmla="*/ 88 w 652"/>
                <a:gd name="T5" fmla="*/ 729 h 1803"/>
                <a:gd name="T6" fmla="*/ 180 w 652"/>
                <a:gd name="T7" fmla="*/ 596 h 1803"/>
                <a:gd name="T8" fmla="*/ 0 w 652"/>
                <a:gd name="T9" fmla="*/ 454 h 1803"/>
                <a:gd name="T10" fmla="*/ 121 w 652"/>
                <a:gd name="T11" fmla="*/ 52 h 1803"/>
                <a:gd name="T12" fmla="*/ 207 w 652"/>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52" h="1803">
                  <a:moveTo>
                    <a:pt x="207" y="0"/>
                  </a:moveTo>
                  <a:lnTo>
                    <a:pt x="652" y="1803"/>
                  </a:lnTo>
                  <a:lnTo>
                    <a:pt x="88" y="729"/>
                  </a:lnTo>
                  <a:lnTo>
                    <a:pt x="180" y="596"/>
                  </a:lnTo>
                  <a:lnTo>
                    <a:pt x="0" y="454"/>
                  </a:lnTo>
                  <a:lnTo>
                    <a:pt x="121" y="52"/>
                  </a:lnTo>
                  <a:lnTo>
                    <a:pt x="207"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0"/>
            <p:cNvSpPr>
              <a:spLocks/>
            </p:cNvSpPr>
            <p:nvPr/>
          </p:nvSpPr>
          <p:spPr bwMode="auto">
            <a:xfrm>
              <a:off x="9691688" y="2965450"/>
              <a:ext cx="1143000" cy="2862263"/>
            </a:xfrm>
            <a:custGeom>
              <a:avLst/>
              <a:gdLst>
                <a:gd name="T0" fmla="*/ 445 w 720"/>
                <a:gd name="T1" fmla="*/ 0 h 1803"/>
                <a:gd name="T2" fmla="*/ 0 w 720"/>
                <a:gd name="T3" fmla="*/ 1803 h 1803"/>
                <a:gd name="T4" fmla="*/ 623 w 720"/>
                <a:gd name="T5" fmla="*/ 809 h 1803"/>
                <a:gd name="T6" fmla="*/ 542 w 720"/>
                <a:gd name="T7" fmla="*/ 634 h 1803"/>
                <a:gd name="T8" fmla="*/ 720 w 720"/>
                <a:gd name="T9" fmla="*/ 492 h 1803"/>
                <a:gd name="T10" fmla="*/ 528 w 720"/>
                <a:gd name="T11" fmla="*/ 52 h 1803"/>
                <a:gd name="T12" fmla="*/ 44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445" y="0"/>
                  </a:moveTo>
                  <a:lnTo>
                    <a:pt x="0" y="1803"/>
                  </a:lnTo>
                  <a:lnTo>
                    <a:pt x="623" y="809"/>
                  </a:lnTo>
                  <a:lnTo>
                    <a:pt x="542" y="634"/>
                  </a:lnTo>
                  <a:lnTo>
                    <a:pt x="720" y="492"/>
                  </a:lnTo>
                  <a:lnTo>
                    <a:pt x="528" y="52"/>
                  </a:lnTo>
                  <a:lnTo>
                    <a:pt x="445" y="0"/>
                  </a:lnTo>
                  <a:close/>
                </a:path>
              </a:pathLst>
            </a:custGeom>
            <a:solidFill>
              <a:schemeClr val="tx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51"/>
            <p:cNvSpPr>
              <a:spLocks/>
            </p:cNvSpPr>
            <p:nvPr/>
          </p:nvSpPr>
          <p:spPr bwMode="auto">
            <a:xfrm>
              <a:off x="9691688" y="2965450"/>
              <a:ext cx="1030288" cy="2862263"/>
            </a:xfrm>
            <a:custGeom>
              <a:avLst/>
              <a:gdLst>
                <a:gd name="T0" fmla="*/ 445 w 649"/>
                <a:gd name="T1" fmla="*/ 0 h 1803"/>
                <a:gd name="T2" fmla="*/ 0 w 649"/>
                <a:gd name="T3" fmla="*/ 1803 h 1803"/>
                <a:gd name="T4" fmla="*/ 563 w 649"/>
                <a:gd name="T5" fmla="*/ 729 h 1803"/>
                <a:gd name="T6" fmla="*/ 469 w 649"/>
                <a:gd name="T7" fmla="*/ 596 h 1803"/>
                <a:gd name="T8" fmla="*/ 649 w 649"/>
                <a:gd name="T9" fmla="*/ 454 h 1803"/>
                <a:gd name="T10" fmla="*/ 528 w 649"/>
                <a:gd name="T11" fmla="*/ 52 h 1803"/>
                <a:gd name="T12" fmla="*/ 445 w 649"/>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49" h="1803">
                  <a:moveTo>
                    <a:pt x="445" y="0"/>
                  </a:moveTo>
                  <a:lnTo>
                    <a:pt x="0" y="1803"/>
                  </a:lnTo>
                  <a:lnTo>
                    <a:pt x="563" y="729"/>
                  </a:lnTo>
                  <a:lnTo>
                    <a:pt x="469" y="596"/>
                  </a:lnTo>
                  <a:lnTo>
                    <a:pt x="649" y="454"/>
                  </a:lnTo>
                  <a:lnTo>
                    <a:pt x="528" y="52"/>
                  </a:lnTo>
                  <a:lnTo>
                    <a:pt x="445"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026" name="Picture 2" descr="D:\MUHAMMED\afiş-broşür-bülten\psd\deneme\şekiller\icon\family-icon.png"/>
          <p:cNvPicPr>
            <a:picLocks noChangeAspect="1" noChangeArrowheads="1"/>
          </p:cNvPicPr>
          <p:nvPr/>
        </p:nvPicPr>
        <p:blipFill>
          <a:blip r:embed="rId5" cstate="print"/>
          <a:srcRect/>
          <a:stretch>
            <a:fillRect/>
          </a:stretch>
        </p:blipFill>
        <p:spPr bwMode="auto">
          <a:xfrm>
            <a:off x="6356685" y="2594811"/>
            <a:ext cx="741947" cy="741947"/>
          </a:xfrm>
          <a:prstGeom prst="rect">
            <a:avLst/>
          </a:prstGeom>
          <a:noFill/>
        </p:spPr>
      </p:pic>
      <p:pic>
        <p:nvPicPr>
          <p:cNvPr id="1027" name="Picture 3" descr="D:\MUHAMMED\afiş-broşür-bülten\psd\deneme\şekiller\icon\clients.png"/>
          <p:cNvPicPr>
            <a:picLocks noChangeAspect="1" noChangeArrowheads="1"/>
          </p:cNvPicPr>
          <p:nvPr/>
        </p:nvPicPr>
        <p:blipFill>
          <a:blip r:embed="rId6" cstate="print"/>
          <a:srcRect/>
          <a:stretch>
            <a:fillRect/>
          </a:stretch>
        </p:blipFill>
        <p:spPr bwMode="auto">
          <a:xfrm>
            <a:off x="6299786" y="3714331"/>
            <a:ext cx="955256" cy="955256"/>
          </a:xfrm>
          <a:prstGeom prst="rect">
            <a:avLst/>
          </a:prstGeom>
          <a:noFill/>
        </p:spPr>
      </p:pic>
    </p:spTree>
    <p:extLst>
      <p:ext uri="{BB962C8B-B14F-4D97-AF65-F5344CB8AC3E}">
        <p14:creationId xmlns:p14="http://schemas.microsoft.com/office/powerpoint/2010/main" xmlns="" val="3876229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5" presetClass="entr" presetSubtype="0"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1000" fill="hold"/>
                                        <p:tgtEl>
                                          <p:spTgt spid="1026"/>
                                        </p:tgtEl>
                                        <p:attrNameLst>
                                          <p:attrName>ppt_w</p:attrName>
                                        </p:attrNameLst>
                                      </p:cBhvr>
                                      <p:tavLst>
                                        <p:tav tm="0">
                                          <p:val>
                                            <p:strVal val="#ppt_w*0.70"/>
                                          </p:val>
                                        </p:tav>
                                        <p:tav tm="100000">
                                          <p:val>
                                            <p:strVal val="#ppt_w"/>
                                          </p:val>
                                        </p:tav>
                                      </p:tavLst>
                                    </p:anim>
                                    <p:anim calcmode="lin" valueType="num">
                                      <p:cBhvr>
                                        <p:cTn id="43" dur="1000" fill="hold"/>
                                        <p:tgtEl>
                                          <p:spTgt spid="1026"/>
                                        </p:tgtEl>
                                        <p:attrNameLst>
                                          <p:attrName>ppt_h</p:attrName>
                                        </p:attrNameLst>
                                      </p:cBhvr>
                                      <p:tavLst>
                                        <p:tav tm="0">
                                          <p:val>
                                            <p:strVal val="#ppt_h"/>
                                          </p:val>
                                        </p:tav>
                                        <p:tav tm="100000">
                                          <p:val>
                                            <p:strVal val="#ppt_h"/>
                                          </p:val>
                                        </p:tav>
                                      </p:tavLst>
                                    </p:anim>
                                    <p:animEffect transition="in" filter="fade">
                                      <p:cBhvr>
                                        <p:cTn id="44" dur="1000"/>
                                        <p:tgtEl>
                                          <p:spTgt spid="10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3250"/>
                            </p:stCondLst>
                            <p:childTnLst>
                              <p:par>
                                <p:cTn id="49" presetID="55" presetClass="entr" presetSubtype="0" fill="hold" nodeType="afterEffect">
                                  <p:stCondLst>
                                    <p:cond delay="0"/>
                                  </p:stCondLst>
                                  <p:childTnLst>
                                    <p:set>
                                      <p:cBhvr>
                                        <p:cTn id="50" dur="1" fill="hold">
                                          <p:stCondLst>
                                            <p:cond delay="0"/>
                                          </p:stCondLst>
                                        </p:cTn>
                                        <p:tgtEl>
                                          <p:spTgt spid="1027"/>
                                        </p:tgtEl>
                                        <p:attrNameLst>
                                          <p:attrName>style.visibility</p:attrName>
                                        </p:attrNameLst>
                                      </p:cBhvr>
                                      <p:to>
                                        <p:strVal val="visible"/>
                                      </p:to>
                                    </p:set>
                                    <p:anim calcmode="lin" valueType="num">
                                      <p:cBhvr>
                                        <p:cTn id="51" dur="1000" fill="hold"/>
                                        <p:tgtEl>
                                          <p:spTgt spid="1027"/>
                                        </p:tgtEl>
                                        <p:attrNameLst>
                                          <p:attrName>ppt_w</p:attrName>
                                        </p:attrNameLst>
                                      </p:cBhvr>
                                      <p:tavLst>
                                        <p:tav tm="0">
                                          <p:val>
                                            <p:strVal val="#ppt_w*0.70"/>
                                          </p:val>
                                        </p:tav>
                                        <p:tav tm="100000">
                                          <p:val>
                                            <p:strVal val="#ppt_w"/>
                                          </p:val>
                                        </p:tav>
                                      </p:tavLst>
                                    </p:anim>
                                    <p:anim calcmode="lin" valueType="num">
                                      <p:cBhvr>
                                        <p:cTn id="52" dur="1000" fill="hold"/>
                                        <p:tgtEl>
                                          <p:spTgt spid="1027"/>
                                        </p:tgtEl>
                                        <p:attrNameLst>
                                          <p:attrName>ppt_h</p:attrName>
                                        </p:attrNameLst>
                                      </p:cBhvr>
                                      <p:tavLst>
                                        <p:tav tm="0">
                                          <p:val>
                                            <p:strVal val="#ppt_h"/>
                                          </p:val>
                                        </p:tav>
                                        <p:tav tm="100000">
                                          <p:val>
                                            <p:strVal val="#ppt_h"/>
                                          </p:val>
                                        </p:tav>
                                      </p:tavLst>
                                    </p:anim>
                                    <p:animEffect transition="in" filter="fade">
                                      <p:cBhvr>
                                        <p:cTn id="53" dur="1000"/>
                                        <p:tgtEl>
                                          <p:spTgt spid="10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4250"/>
                            </p:stCondLst>
                            <p:childTnLst>
                              <p:par>
                                <p:cTn id="61" presetID="55"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strVal val="#ppt_w*0.70"/>
                                          </p:val>
                                        </p:tav>
                                        <p:tav tm="100000">
                                          <p:val>
                                            <p:strVal val="#ppt_w"/>
                                          </p:val>
                                        </p:tav>
                                      </p:tavLst>
                                    </p:anim>
                                    <p:anim calcmode="lin" valueType="num">
                                      <p:cBhvr>
                                        <p:cTn id="64" dur="1000" fill="hold"/>
                                        <p:tgtEl>
                                          <p:spTgt spid="32"/>
                                        </p:tgtEl>
                                        <p:attrNameLst>
                                          <p:attrName>ppt_h</p:attrName>
                                        </p:attrNameLst>
                                      </p:cBhvr>
                                      <p:tavLst>
                                        <p:tav tm="0">
                                          <p:val>
                                            <p:strVal val="#ppt_h"/>
                                          </p:val>
                                        </p:tav>
                                        <p:tav tm="100000">
                                          <p:val>
                                            <p:strVal val="#ppt_h"/>
                                          </p:val>
                                        </p:tav>
                                      </p:tavLst>
                                    </p:anim>
                                    <p:animEffect transition="in" filter="fade">
                                      <p:cBhvr>
                                        <p:cTn id="65" dur="1000"/>
                                        <p:tgtEl>
                                          <p:spTgt spid="32"/>
                                        </p:tgtEl>
                                      </p:cBhvr>
                                    </p:animEffect>
                                  </p:childTnLst>
                                </p:cTn>
                              </p:par>
                            </p:childTnLst>
                          </p:cTn>
                        </p:par>
                        <p:par>
                          <p:cTn id="66" fill="hold">
                            <p:stCondLst>
                              <p:cond delay="5250"/>
                            </p:stCondLst>
                            <p:childTnLst>
                              <p:par>
                                <p:cTn id="67" presetID="52"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Scale>
                                      <p:cBhvr>
                                        <p:cTn id="69"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47"/>
                                        </p:tgtEl>
                                        <p:attrNameLst>
                                          <p:attrName>ppt_x</p:attrName>
                                          <p:attrName>ppt_y</p:attrName>
                                        </p:attrNameLst>
                                      </p:cBhvr>
                                    </p:animMotion>
                                    <p:animEffect transition="in" filter="fade">
                                      <p:cBhvr>
                                        <p:cTn id="7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3557444" y="2410210"/>
            <a:ext cx="1761086" cy="1762357"/>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1057851" y="2394936"/>
            <a:ext cx="2570335" cy="2572191"/>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716376" y="2222344"/>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4815922" y="441779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245321" y="2545371"/>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 name="Group 11"/>
          <p:cNvGrpSpPr/>
          <p:nvPr/>
        </p:nvGrpSpPr>
        <p:grpSpPr>
          <a:xfrm rot="20862303">
            <a:off x="3150790" y="4086802"/>
            <a:ext cx="1712939" cy="1714174"/>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6569241" y="1565828"/>
            <a:ext cx="5622759" cy="954107"/>
          </a:xfrm>
          <a:prstGeom prst="rect">
            <a:avLst/>
          </a:prstGeom>
          <a:noFill/>
        </p:spPr>
        <p:txBody>
          <a:bodyPr wrap="square" rtlCol="0">
            <a:spAutoFit/>
          </a:bodyPr>
          <a:lstStyle/>
          <a:p>
            <a:r>
              <a:rPr lang="tr-TR" sz="2800" b="1" dirty="0">
                <a:solidFill>
                  <a:srgbClr val="53B9FF"/>
                </a:solidFill>
                <a:latin typeface="+mj-lt"/>
              </a:rPr>
              <a:t>Sınavda Zamanı Verimli Kullanmadığınızda</a:t>
            </a:r>
            <a:endParaRPr lang="id-ID" sz="2400" b="1" dirty="0">
              <a:solidFill>
                <a:srgbClr val="53B9FF"/>
              </a:solidFill>
              <a:latin typeface="+mj-lt"/>
            </a:endParaRPr>
          </a:p>
        </p:txBody>
      </p:sp>
      <p:sp>
        <p:nvSpPr>
          <p:cNvPr id="31" name="Rectangle 30"/>
          <p:cNvSpPr/>
          <p:nvPr/>
        </p:nvSpPr>
        <p:spPr>
          <a:xfrm>
            <a:off x="7163588" y="2877013"/>
            <a:ext cx="4615325" cy="400110"/>
          </a:xfrm>
          <a:prstGeom prst="rect">
            <a:avLst/>
          </a:prstGeom>
          <a:noFill/>
        </p:spPr>
        <p:txBody>
          <a:bodyPr wrap="square">
            <a:spAutoFit/>
          </a:bodyPr>
          <a:lstStyle/>
          <a:p>
            <a:r>
              <a:rPr lang="tr-TR" sz="2000" dirty="0">
                <a:solidFill>
                  <a:schemeClr val="tx2"/>
                </a:solidFill>
              </a:rPr>
              <a:t>Bazı sorular için yeterli zamanınız kalmaz.</a:t>
            </a:r>
            <a:endParaRPr lang="id-ID" sz="2000" dirty="0">
              <a:solidFill>
                <a:schemeClr val="tx2"/>
              </a:solidFill>
            </a:endParaRPr>
          </a:p>
        </p:txBody>
      </p:sp>
      <p:sp>
        <p:nvSpPr>
          <p:cNvPr id="33" name="Rectangle 32"/>
          <p:cNvSpPr/>
          <p:nvPr/>
        </p:nvSpPr>
        <p:spPr>
          <a:xfrm>
            <a:off x="7055305" y="4086407"/>
            <a:ext cx="4579230" cy="400110"/>
          </a:xfrm>
          <a:prstGeom prst="rect">
            <a:avLst/>
          </a:prstGeom>
          <a:noFill/>
        </p:spPr>
        <p:txBody>
          <a:bodyPr wrap="square">
            <a:spAutoFit/>
          </a:bodyPr>
          <a:lstStyle/>
          <a:p>
            <a:r>
              <a:rPr lang="tr-TR" sz="2000" dirty="0">
                <a:solidFill>
                  <a:schemeClr val="tx2"/>
                </a:solidFill>
              </a:rPr>
              <a:t>Yetiştiremeyeceğinizi düşünürsünüz</a:t>
            </a:r>
            <a:endParaRPr lang="id-ID" sz="2000" dirty="0">
              <a:solidFill>
                <a:schemeClr val="tx2"/>
              </a:solidFill>
            </a:endParaRPr>
          </a:p>
        </p:txBody>
      </p:sp>
      <p:sp>
        <p:nvSpPr>
          <p:cNvPr id="35" name="Rectangle 34"/>
          <p:cNvSpPr/>
          <p:nvPr/>
        </p:nvSpPr>
        <p:spPr>
          <a:xfrm>
            <a:off x="7067338" y="5212476"/>
            <a:ext cx="4567199" cy="707886"/>
          </a:xfrm>
          <a:prstGeom prst="rect">
            <a:avLst/>
          </a:prstGeom>
          <a:noFill/>
        </p:spPr>
        <p:txBody>
          <a:bodyPr wrap="square">
            <a:spAutoFit/>
          </a:bodyPr>
          <a:lstStyle/>
          <a:p>
            <a:r>
              <a:rPr lang="tr-TR" sz="2000" dirty="0">
                <a:solidFill>
                  <a:schemeClr val="tx2"/>
                </a:solidFill>
              </a:rPr>
              <a:t>Bazı soruları hızlı yapmak zorunda kalırsınız.</a:t>
            </a:r>
            <a:endParaRPr lang="id-ID" sz="2000" dirty="0">
              <a:solidFill>
                <a:schemeClr val="tx2"/>
              </a:solidFill>
            </a:endParaRPr>
          </a:p>
        </p:txBody>
      </p:sp>
      <p:sp>
        <p:nvSpPr>
          <p:cNvPr id="47" name="46 Metin kutusu"/>
          <p:cNvSpPr txBox="1"/>
          <p:nvPr/>
        </p:nvSpPr>
        <p:spPr>
          <a:xfrm>
            <a:off x="6898106" y="5931569"/>
            <a:ext cx="5293894" cy="461665"/>
          </a:xfrm>
          <a:prstGeom prst="rect">
            <a:avLst/>
          </a:prstGeom>
          <a:noFill/>
        </p:spPr>
        <p:txBody>
          <a:bodyPr wrap="square" rtlCol="0">
            <a:spAutoFit/>
          </a:bodyPr>
          <a:lstStyle/>
          <a:p>
            <a:r>
              <a:rPr lang="tr-TR" sz="2400" b="1" dirty="0">
                <a:solidFill>
                  <a:srgbClr val="0099FF"/>
                </a:solidFill>
              </a:rPr>
              <a:t>Bunlar da kaygıya sebep olur….</a:t>
            </a:r>
          </a:p>
        </p:txBody>
      </p:sp>
      <p:sp>
        <p:nvSpPr>
          <p:cNvPr id="61" name="Title 1"/>
          <p:cNvSpPr>
            <a:spLocks noGrp="1"/>
          </p:cNvSpPr>
          <p:nvPr>
            <p:ph type="title"/>
          </p:nvPr>
        </p:nvSpPr>
        <p:spPr>
          <a:xfrm>
            <a:off x="0" y="180474"/>
            <a:ext cx="12192000" cy="1053237"/>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Sınav Kaygısının Nedenleri</a:t>
            </a:r>
            <a:endParaRPr lang="id-ID" dirty="0">
              <a:solidFill>
                <a:schemeClr val="tx1">
                  <a:lumMod val="95000"/>
                  <a:lumOff val="5000"/>
                </a:schemeClr>
              </a:solidFill>
            </a:endParaRPr>
          </a:p>
        </p:txBody>
      </p:sp>
      <p:pic>
        <p:nvPicPr>
          <p:cNvPr id="2050" name="Picture 2" descr="D:\MUHAMMED\afiş-broşür-bülten\psd\deneme\şekiller\icon\toplu 48\clock.png"/>
          <p:cNvPicPr>
            <a:picLocks noChangeAspect="1" noChangeArrowheads="1"/>
          </p:cNvPicPr>
          <p:nvPr/>
        </p:nvPicPr>
        <p:blipFill>
          <a:blip r:embed="rId5" cstate="print"/>
          <a:srcRect/>
          <a:stretch>
            <a:fillRect/>
          </a:stretch>
        </p:blipFill>
        <p:spPr bwMode="auto">
          <a:xfrm>
            <a:off x="6341307" y="2719137"/>
            <a:ext cx="733260" cy="733260"/>
          </a:xfrm>
          <a:prstGeom prst="rect">
            <a:avLst/>
          </a:prstGeom>
          <a:noFill/>
        </p:spPr>
      </p:pic>
      <p:pic>
        <p:nvPicPr>
          <p:cNvPr id="2051" name="Picture 3" descr="D:\MUHAMMED\afiş-broşür-bülten\psd\deneme\şekiller\icon\512\030.png"/>
          <p:cNvPicPr>
            <a:picLocks noChangeAspect="1" noChangeArrowheads="1"/>
          </p:cNvPicPr>
          <p:nvPr/>
        </p:nvPicPr>
        <p:blipFill>
          <a:blip r:embed="rId6" cstate="print"/>
          <a:srcRect/>
          <a:stretch>
            <a:fillRect/>
          </a:stretch>
        </p:blipFill>
        <p:spPr bwMode="auto">
          <a:xfrm>
            <a:off x="6345321" y="5153025"/>
            <a:ext cx="681121" cy="681121"/>
          </a:xfrm>
          <a:prstGeom prst="rect">
            <a:avLst/>
          </a:prstGeom>
          <a:noFill/>
        </p:spPr>
      </p:pic>
      <p:pic>
        <p:nvPicPr>
          <p:cNvPr id="2053" name="Picture 5" descr="D:\MUHAMMED\afiş-broşür-bülten\psd\deneme\şekiller\icon\175-Education-Vector-Icons\175-Education-Vector-Icons\PNG\128\088.png"/>
          <p:cNvPicPr>
            <a:picLocks noChangeAspect="1" noChangeArrowheads="1"/>
          </p:cNvPicPr>
          <p:nvPr/>
        </p:nvPicPr>
        <p:blipFill>
          <a:blip r:embed="rId7" cstate="print"/>
          <a:srcRect/>
          <a:stretch>
            <a:fillRect/>
          </a:stretch>
        </p:blipFill>
        <p:spPr bwMode="auto">
          <a:xfrm>
            <a:off x="6319838" y="3913772"/>
            <a:ext cx="658478" cy="658478"/>
          </a:xfrm>
          <a:prstGeom prst="rect">
            <a:avLst/>
          </a:prstGeom>
          <a:noFill/>
        </p:spPr>
      </p:pic>
    </p:spTree>
    <p:extLst>
      <p:ext uri="{BB962C8B-B14F-4D97-AF65-F5344CB8AC3E}">
        <p14:creationId xmlns:p14="http://schemas.microsoft.com/office/powerpoint/2010/main" xmlns="" val="3876229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5" presetClass="entr" presetSubtype="0" fill="hold" nodeType="after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1000" fill="hold"/>
                                        <p:tgtEl>
                                          <p:spTgt spid="2050"/>
                                        </p:tgtEl>
                                        <p:attrNameLst>
                                          <p:attrName>ppt_w</p:attrName>
                                        </p:attrNameLst>
                                      </p:cBhvr>
                                      <p:tavLst>
                                        <p:tav tm="0">
                                          <p:val>
                                            <p:strVal val="#ppt_w*0.70"/>
                                          </p:val>
                                        </p:tav>
                                        <p:tav tm="100000">
                                          <p:val>
                                            <p:strVal val="#ppt_w"/>
                                          </p:val>
                                        </p:tav>
                                      </p:tavLst>
                                    </p:anim>
                                    <p:anim calcmode="lin" valueType="num">
                                      <p:cBhvr>
                                        <p:cTn id="43" dur="1000" fill="hold"/>
                                        <p:tgtEl>
                                          <p:spTgt spid="2050"/>
                                        </p:tgtEl>
                                        <p:attrNameLst>
                                          <p:attrName>ppt_h</p:attrName>
                                        </p:attrNameLst>
                                      </p:cBhvr>
                                      <p:tavLst>
                                        <p:tav tm="0">
                                          <p:val>
                                            <p:strVal val="#ppt_h"/>
                                          </p:val>
                                        </p:tav>
                                        <p:tav tm="100000">
                                          <p:val>
                                            <p:strVal val="#ppt_h"/>
                                          </p:val>
                                        </p:tav>
                                      </p:tavLst>
                                    </p:anim>
                                    <p:animEffect transition="in" filter="fade">
                                      <p:cBhvr>
                                        <p:cTn id="44" dur="1000"/>
                                        <p:tgtEl>
                                          <p:spTgt spid="20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3250"/>
                            </p:stCondLst>
                            <p:childTnLst>
                              <p:par>
                                <p:cTn id="49" presetID="55" presetClass="entr" presetSubtype="0" fill="hold" nodeType="afterEffect">
                                  <p:stCondLst>
                                    <p:cond delay="0"/>
                                  </p:stCondLst>
                                  <p:childTnLst>
                                    <p:set>
                                      <p:cBhvr>
                                        <p:cTn id="50" dur="1" fill="hold">
                                          <p:stCondLst>
                                            <p:cond delay="0"/>
                                          </p:stCondLst>
                                        </p:cTn>
                                        <p:tgtEl>
                                          <p:spTgt spid="2053"/>
                                        </p:tgtEl>
                                        <p:attrNameLst>
                                          <p:attrName>style.visibility</p:attrName>
                                        </p:attrNameLst>
                                      </p:cBhvr>
                                      <p:to>
                                        <p:strVal val="visible"/>
                                      </p:to>
                                    </p:set>
                                    <p:anim calcmode="lin" valueType="num">
                                      <p:cBhvr>
                                        <p:cTn id="51" dur="1000" fill="hold"/>
                                        <p:tgtEl>
                                          <p:spTgt spid="2053"/>
                                        </p:tgtEl>
                                        <p:attrNameLst>
                                          <p:attrName>ppt_w</p:attrName>
                                        </p:attrNameLst>
                                      </p:cBhvr>
                                      <p:tavLst>
                                        <p:tav tm="0">
                                          <p:val>
                                            <p:strVal val="#ppt_w*0.70"/>
                                          </p:val>
                                        </p:tav>
                                        <p:tav tm="100000">
                                          <p:val>
                                            <p:strVal val="#ppt_w"/>
                                          </p:val>
                                        </p:tav>
                                      </p:tavLst>
                                    </p:anim>
                                    <p:anim calcmode="lin" valueType="num">
                                      <p:cBhvr>
                                        <p:cTn id="52" dur="1000" fill="hold"/>
                                        <p:tgtEl>
                                          <p:spTgt spid="2053"/>
                                        </p:tgtEl>
                                        <p:attrNameLst>
                                          <p:attrName>ppt_h</p:attrName>
                                        </p:attrNameLst>
                                      </p:cBhvr>
                                      <p:tavLst>
                                        <p:tav tm="0">
                                          <p:val>
                                            <p:strVal val="#ppt_h"/>
                                          </p:val>
                                        </p:tav>
                                        <p:tav tm="100000">
                                          <p:val>
                                            <p:strVal val="#ppt_h"/>
                                          </p:val>
                                        </p:tav>
                                      </p:tavLst>
                                    </p:anim>
                                    <p:animEffect transition="in" filter="fade">
                                      <p:cBhvr>
                                        <p:cTn id="53" dur="1000"/>
                                        <p:tgtEl>
                                          <p:spTgt spid="20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4250"/>
                            </p:stCondLst>
                            <p:childTnLst>
                              <p:par>
                                <p:cTn id="58" presetID="55" presetClass="entr" presetSubtype="0" fill="hold" nodeType="afterEffect">
                                  <p:stCondLst>
                                    <p:cond delay="0"/>
                                  </p:stCondLst>
                                  <p:childTnLst>
                                    <p:set>
                                      <p:cBhvr>
                                        <p:cTn id="59" dur="1" fill="hold">
                                          <p:stCondLst>
                                            <p:cond delay="0"/>
                                          </p:stCondLst>
                                        </p:cTn>
                                        <p:tgtEl>
                                          <p:spTgt spid="2051"/>
                                        </p:tgtEl>
                                        <p:attrNameLst>
                                          <p:attrName>style.visibility</p:attrName>
                                        </p:attrNameLst>
                                      </p:cBhvr>
                                      <p:to>
                                        <p:strVal val="visible"/>
                                      </p:to>
                                    </p:set>
                                    <p:anim calcmode="lin" valueType="num">
                                      <p:cBhvr>
                                        <p:cTn id="60" dur="1000" fill="hold"/>
                                        <p:tgtEl>
                                          <p:spTgt spid="2051"/>
                                        </p:tgtEl>
                                        <p:attrNameLst>
                                          <p:attrName>ppt_w</p:attrName>
                                        </p:attrNameLst>
                                      </p:cBhvr>
                                      <p:tavLst>
                                        <p:tav tm="0">
                                          <p:val>
                                            <p:strVal val="#ppt_w*0.70"/>
                                          </p:val>
                                        </p:tav>
                                        <p:tav tm="100000">
                                          <p:val>
                                            <p:strVal val="#ppt_w"/>
                                          </p:val>
                                        </p:tav>
                                      </p:tavLst>
                                    </p:anim>
                                    <p:anim calcmode="lin" valueType="num">
                                      <p:cBhvr>
                                        <p:cTn id="61" dur="1000" fill="hold"/>
                                        <p:tgtEl>
                                          <p:spTgt spid="2051"/>
                                        </p:tgtEl>
                                        <p:attrNameLst>
                                          <p:attrName>ppt_h</p:attrName>
                                        </p:attrNameLst>
                                      </p:cBhvr>
                                      <p:tavLst>
                                        <p:tav tm="0">
                                          <p:val>
                                            <p:strVal val="#ppt_h"/>
                                          </p:val>
                                        </p:tav>
                                        <p:tav tm="100000">
                                          <p:val>
                                            <p:strVal val="#ppt_h"/>
                                          </p:val>
                                        </p:tav>
                                      </p:tavLst>
                                    </p:anim>
                                    <p:animEffect transition="in" filter="fade">
                                      <p:cBhvr>
                                        <p:cTn id="62" dur="1000"/>
                                        <p:tgtEl>
                                          <p:spTgt spid="20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par>
                          <p:cTn id="66" fill="hold">
                            <p:stCondLst>
                              <p:cond delay="5250"/>
                            </p:stCondLst>
                            <p:childTnLst>
                              <p:par>
                                <p:cTn id="67" presetID="3" presetClass="entr" presetSubtype="1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blinds(horizontal)">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3557444" y="2410210"/>
            <a:ext cx="1761086" cy="1762357"/>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1057851" y="2394936"/>
            <a:ext cx="2570335" cy="2572191"/>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716376" y="2222344"/>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4815922" y="441779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245321" y="2545371"/>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 name="Group 11"/>
          <p:cNvGrpSpPr/>
          <p:nvPr/>
        </p:nvGrpSpPr>
        <p:grpSpPr>
          <a:xfrm rot="20862303">
            <a:off x="3150790" y="4086802"/>
            <a:ext cx="1712939" cy="1714174"/>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5257799" y="1337229"/>
            <a:ext cx="6388769" cy="523220"/>
          </a:xfrm>
          <a:prstGeom prst="rect">
            <a:avLst/>
          </a:prstGeom>
          <a:noFill/>
        </p:spPr>
        <p:txBody>
          <a:bodyPr wrap="square" rtlCol="0">
            <a:spAutoFit/>
          </a:bodyPr>
          <a:lstStyle/>
          <a:p>
            <a:r>
              <a:rPr lang="tr-TR" sz="2800" b="1" dirty="0">
                <a:solidFill>
                  <a:srgbClr val="53B9FF"/>
                </a:solidFill>
                <a:latin typeface="+mj-lt"/>
              </a:rPr>
              <a:t>Sınav Hakkında Olumsuz Düşünceler</a:t>
            </a:r>
            <a:endParaRPr lang="id-ID" sz="2400" b="1" dirty="0">
              <a:solidFill>
                <a:srgbClr val="53B9FF"/>
              </a:solidFill>
              <a:latin typeface="+mj-lt"/>
            </a:endParaRPr>
          </a:p>
        </p:txBody>
      </p:sp>
      <p:sp>
        <p:nvSpPr>
          <p:cNvPr id="31" name="Rectangle 30"/>
          <p:cNvSpPr/>
          <p:nvPr/>
        </p:nvSpPr>
        <p:spPr>
          <a:xfrm>
            <a:off x="6381531" y="2082927"/>
            <a:ext cx="4615325" cy="400110"/>
          </a:xfrm>
          <a:prstGeom prst="rect">
            <a:avLst/>
          </a:prstGeom>
          <a:noFill/>
        </p:spPr>
        <p:txBody>
          <a:bodyPr wrap="square">
            <a:spAutoFit/>
          </a:bodyPr>
          <a:lstStyle/>
          <a:p>
            <a:r>
              <a:rPr lang="tr-TR" sz="2000" dirty="0">
                <a:solidFill>
                  <a:schemeClr val="tx2"/>
                </a:solidFill>
              </a:rPr>
              <a:t>Sınavın hayatımızı değiştireceği düşüncesi,</a:t>
            </a:r>
            <a:endParaRPr lang="id-ID" sz="2000" dirty="0">
              <a:solidFill>
                <a:schemeClr val="tx2"/>
              </a:solidFill>
            </a:endParaRPr>
          </a:p>
        </p:txBody>
      </p:sp>
      <p:sp>
        <p:nvSpPr>
          <p:cNvPr id="33" name="Rectangle 32"/>
          <p:cNvSpPr/>
          <p:nvPr/>
        </p:nvSpPr>
        <p:spPr>
          <a:xfrm>
            <a:off x="6400800" y="2714814"/>
            <a:ext cx="5791200" cy="707886"/>
          </a:xfrm>
          <a:prstGeom prst="rect">
            <a:avLst/>
          </a:prstGeom>
          <a:noFill/>
        </p:spPr>
        <p:txBody>
          <a:bodyPr wrap="square">
            <a:spAutoFit/>
          </a:bodyPr>
          <a:lstStyle/>
          <a:p>
            <a:r>
              <a:rPr lang="tr-TR" sz="2000" dirty="0">
                <a:solidFill>
                  <a:schemeClr val="tx2"/>
                </a:solidFill>
              </a:rPr>
              <a:t>Aile, öğretmen ve arkadaşlara rezil olacağımız düşüncesi,</a:t>
            </a:r>
            <a:endParaRPr lang="id-ID" sz="2000" dirty="0">
              <a:solidFill>
                <a:schemeClr val="tx2"/>
              </a:solidFill>
            </a:endParaRPr>
          </a:p>
        </p:txBody>
      </p:sp>
      <p:sp>
        <p:nvSpPr>
          <p:cNvPr id="35" name="Rectangle 34"/>
          <p:cNvSpPr/>
          <p:nvPr/>
        </p:nvSpPr>
        <p:spPr>
          <a:xfrm>
            <a:off x="6405602" y="5465146"/>
            <a:ext cx="5313156" cy="707886"/>
          </a:xfrm>
          <a:prstGeom prst="rect">
            <a:avLst/>
          </a:prstGeom>
          <a:noFill/>
        </p:spPr>
        <p:txBody>
          <a:bodyPr wrap="square">
            <a:spAutoFit/>
          </a:bodyPr>
          <a:lstStyle/>
          <a:p>
            <a:r>
              <a:rPr lang="tr-TR" sz="2000" dirty="0">
                <a:solidFill>
                  <a:schemeClr val="tx2"/>
                </a:solidFill>
              </a:rPr>
              <a:t>Düşük not aldığımızda, iyi bir lise veya üniversiteye gidemeyeceğinizi düşünmeniz.</a:t>
            </a:r>
            <a:endParaRPr lang="id-ID" sz="2000" dirty="0">
              <a:solidFill>
                <a:schemeClr val="tx2"/>
              </a:solidFill>
            </a:endParaRPr>
          </a:p>
        </p:txBody>
      </p:sp>
      <p:sp>
        <p:nvSpPr>
          <p:cNvPr id="47" name="46 Metin kutusu"/>
          <p:cNvSpPr txBox="1"/>
          <p:nvPr/>
        </p:nvSpPr>
        <p:spPr>
          <a:xfrm>
            <a:off x="6392780" y="6232358"/>
            <a:ext cx="5293894" cy="461665"/>
          </a:xfrm>
          <a:prstGeom prst="rect">
            <a:avLst/>
          </a:prstGeom>
          <a:noFill/>
        </p:spPr>
        <p:txBody>
          <a:bodyPr wrap="square" rtlCol="0">
            <a:spAutoFit/>
          </a:bodyPr>
          <a:lstStyle/>
          <a:p>
            <a:r>
              <a:rPr lang="tr-TR" sz="2400" b="1" dirty="0">
                <a:solidFill>
                  <a:srgbClr val="0099FF"/>
                </a:solidFill>
              </a:rPr>
              <a:t>Bunlar da kaygıya sebep olur….</a:t>
            </a:r>
          </a:p>
        </p:txBody>
      </p:sp>
      <p:sp>
        <p:nvSpPr>
          <p:cNvPr id="61" name="Title 1"/>
          <p:cNvSpPr>
            <a:spLocks noGrp="1"/>
          </p:cNvSpPr>
          <p:nvPr>
            <p:ph type="title"/>
          </p:nvPr>
        </p:nvSpPr>
        <p:spPr>
          <a:xfrm>
            <a:off x="0" y="180474"/>
            <a:ext cx="12192000" cy="1053237"/>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Sınav Kaygısının Nedenleri</a:t>
            </a:r>
            <a:endParaRPr lang="id-ID" dirty="0">
              <a:solidFill>
                <a:schemeClr val="tx1">
                  <a:lumMod val="95000"/>
                  <a:lumOff val="5000"/>
                </a:schemeClr>
              </a:solidFill>
            </a:endParaRPr>
          </a:p>
        </p:txBody>
      </p:sp>
      <p:sp>
        <p:nvSpPr>
          <p:cNvPr id="23" name="Rectangle 32"/>
          <p:cNvSpPr/>
          <p:nvPr/>
        </p:nvSpPr>
        <p:spPr>
          <a:xfrm>
            <a:off x="6449713" y="3384573"/>
            <a:ext cx="5509674" cy="400110"/>
          </a:xfrm>
          <a:prstGeom prst="rect">
            <a:avLst/>
          </a:prstGeom>
          <a:noFill/>
        </p:spPr>
        <p:txBody>
          <a:bodyPr wrap="square">
            <a:spAutoFit/>
          </a:bodyPr>
          <a:lstStyle/>
          <a:p>
            <a:r>
              <a:rPr lang="tr-TR" sz="2000" dirty="0">
                <a:solidFill>
                  <a:schemeClr val="tx2"/>
                </a:solidFill>
              </a:rPr>
              <a:t>Soruların zor olacağını düşüncesi,</a:t>
            </a:r>
            <a:endParaRPr lang="id-ID" sz="2000" dirty="0">
              <a:solidFill>
                <a:schemeClr val="tx2"/>
              </a:solidFill>
            </a:endParaRPr>
          </a:p>
        </p:txBody>
      </p:sp>
      <p:sp>
        <p:nvSpPr>
          <p:cNvPr id="24" name="Rectangle 32"/>
          <p:cNvSpPr/>
          <p:nvPr/>
        </p:nvSpPr>
        <p:spPr>
          <a:xfrm>
            <a:off x="6448931" y="4018235"/>
            <a:ext cx="5642810" cy="400110"/>
          </a:xfrm>
          <a:prstGeom prst="rect">
            <a:avLst/>
          </a:prstGeom>
          <a:noFill/>
        </p:spPr>
        <p:txBody>
          <a:bodyPr wrap="square">
            <a:spAutoFit/>
          </a:bodyPr>
          <a:lstStyle/>
          <a:p>
            <a:r>
              <a:rPr lang="tr-TR" sz="2000" dirty="0">
                <a:solidFill>
                  <a:schemeClr val="tx2"/>
                </a:solidFill>
              </a:rPr>
              <a:t>Sınavın kötü geçeceğine inanma,</a:t>
            </a:r>
            <a:endParaRPr lang="id-ID" sz="2000" dirty="0">
              <a:solidFill>
                <a:schemeClr val="tx2"/>
              </a:solidFill>
            </a:endParaRPr>
          </a:p>
        </p:txBody>
      </p:sp>
      <p:sp>
        <p:nvSpPr>
          <p:cNvPr id="25" name="Rectangle 32"/>
          <p:cNvSpPr/>
          <p:nvPr/>
        </p:nvSpPr>
        <p:spPr>
          <a:xfrm>
            <a:off x="6412830" y="4700025"/>
            <a:ext cx="5610726" cy="400110"/>
          </a:xfrm>
          <a:prstGeom prst="rect">
            <a:avLst/>
          </a:prstGeom>
          <a:noFill/>
        </p:spPr>
        <p:txBody>
          <a:bodyPr wrap="square">
            <a:spAutoFit/>
          </a:bodyPr>
          <a:lstStyle/>
          <a:p>
            <a:r>
              <a:rPr lang="tr-TR" sz="2000" dirty="0">
                <a:solidFill>
                  <a:schemeClr val="tx2"/>
                </a:solidFill>
              </a:rPr>
              <a:t>Ailemizin hayal kırıklığına uğrayacağı düşüncesi,</a:t>
            </a:r>
            <a:endParaRPr lang="id-ID" sz="2000" dirty="0">
              <a:solidFill>
                <a:schemeClr val="tx2"/>
              </a:solidFill>
            </a:endParaRPr>
          </a:p>
        </p:txBody>
      </p:sp>
      <p:pic>
        <p:nvPicPr>
          <p:cNvPr id="3074" name="Picture 2" descr="D:\MUHAMMED\afiş-broşür-bülten\psd\deneme\şekiller\icon\175-Education-Vector-Icons\175-Education-Vector-Icons\PNG\128\105.png"/>
          <p:cNvPicPr>
            <a:picLocks noChangeAspect="1" noChangeArrowheads="1"/>
          </p:cNvPicPr>
          <p:nvPr/>
        </p:nvPicPr>
        <p:blipFill>
          <a:blip r:embed="rId5" cstate="print"/>
          <a:srcRect/>
          <a:stretch>
            <a:fillRect/>
          </a:stretch>
        </p:blipFill>
        <p:spPr bwMode="auto">
          <a:xfrm>
            <a:off x="5803817" y="5442960"/>
            <a:ext cx="596983" cy="596983"/>
          </a:xfrm>
          <a:prstGeom prst="rect">
            <a:avLst/>
          </a:prstGeom>
          <a:noFill/>
        </p:spPr>
      </p:pic>
      <p:pic>
        <p:nvPicPr>
          <p:cNvPr id="3075" name="Picture 3" descr="D:\MUHAMMED\afiş-broşür-bülten\psd\deneme\şekiller\icon\toplu 48\buyer.png"/>
          <p:cNvPicPr>
            <a:picLocks noChangeAspect="1" noChangeArrowheads="1"/>
          </p:cNvPicPr>
          <p:nvPr/>
        </p:nvPicPr>
        <p:blipFill>
          <a:blip r:embed="rId6" cstate="print"/>
          <a:srcRect/>
          <a:stretch>
            <a:fillRect/>
          </a:stretch>
        </p:blipFill>
        <p:spPr bwMode="auto">
          <a:xfrm>
            <a:off x="5775075" y="4572595"/>
            <a:ext cx="613694" cy="613694"/>
          </a:xfrm>
          <a:prstGeom prst="rect">
            <a:avLst/>
          </a:prstGeom>
          <a:noFill/>
        </p:spPr>
      </p:pic>
      <p:pic>
        <p:nvPicPr>
          <p:cNvPr id="3076" name="Picture 4" descr="D:\MUHAMMED\afiş-broşür-bülten\psd\deneme\şekiller\icon\toplu 48\thumb_down.png"/>
          <p:cNvPicPr>
            <a:picLocks noChangeAspect="1" noChangeArrowheads="1"/>
          </p:cNvPicPr>
          <p:nvPr/>
        </p:nvPicPr>
        <p:blipFill>
          <a:blip r:embed="rId7" cstate="print"/>
          <a:srcRect/>
          <a:stretch>
            <a:fillRect/>
          </a:stretch>
        </p:blipFill>
        <p:spPr bwMode="auto">
          <a:xfrm>
            <a:off x="5954879" y="4066683"/>
            <a:ext cx="516689" cy="516689"/>
          </a:xfrm>
          <a:prstGeom prst="rect">
            <a:avLst/>
          </a:prstGeom>
          <a:noFill/>
        </p:spPr>
      </p:pic>
      <p:pic>
        <p:nvPicPr>
          <p:cNvPr id="3077" name="Picture 5" descr="D:\MUHAMMED\afiş-broşür-bülten\psd\deneme\şekiller\icon\toplu 48\secure_pay.png"/>
          <p:cNvPicPr>
            <a:picLocks noChangeAspect="1" noChangeArrowheads="1"/>
          </p:cNvPicPr>
          <p:nvPr/>
        </p:nvPicPr>
        <p:blipFill>
          <a:blip r:embed="rId8" cstate="print"/>
          <a:srcRect/>
          <a:stretch>
            <a:fillRect/>
          </a:stretch>
        </p:blipFill>
        <p:spPr bwMode="auto">
          <a:xfrm>
            <a:off x="5834980" y="2033844"/>
            <a:ext cx="516857" cy="516857"/>
          </a:xfrm>
          <a:prstGeom prst="rect">
            <a:avLst/>
          </a:prstGeom>
          <a:noFill/>
        </p:spPr>
      </p:pic>
      <p:pic>
        <p:nvPicPr>
          <p:cNvPr id="3078" name="Picture 6" descr="D:\MUHAMMED\afiş-broşür-bülten\psd\deneme\şekiller\icon\clients.png"/>
          <p:cNvPicPr>
            <a:picLocks noChangeAspect="1" noChangeArrowheads="1"/>
          </p:cNvPicPr>
          <p:nvPr/>
        </p:nvPicPr>
        <p:blipFill>
          <a:blip r:embed="rId9" cstate="print"/>
          <a:srcRect/>
          <a:stretch>
            <a:fillRect/>
          </a:stretch>
        </p:blipFill>
        <p:spPr bwMode="auto">
          <a:xfrm>
            <a:off x="5711490" y="2571424"/>
            <a:ext cx="713373" cy="713373"/>
          </a:xfrm>
          <a:prstGeom prst="rect">
            <a:avLst/>
          </a:prstGeom>
          <a:noFill/>
        </p:spPr>
      </p:pic>
      <p:pic>
        <p:nvPicPr>
          <p:cNvPr id="3079" name="Picture 7" descr="D:\MUHAMMED\afiş-broşür-bülten\psd\deneme\şekiller\icon\qcreate.png"/>
          <p:cNvPicPr>
            <a:picLocks noChangeAspect="1" noChangeArrowheads="1"/>
          </p:cNvPicPr>
          <p:nvPr/>
        </p:nvPicPr>
        <p:blipFill>
          <a:blip r:embed="rId10" cstate="print"/>
          <a:srcRect/>
          <a:stretch>
            <a:fillRect/>
          </a:stretch>
        </p:blipFill>
        <p:spPr bwMode="auto">
          <a:xfrm>
            <a:off x="5694697" y="3307253"/>
            <a:ext cx="826419" cy="446600"/>
          </a:xfrm>
          <a:prstGeom prst="rect">
            <a:avLst/>
          </a:prstGeom>
          <a:noFill/>
        </p:spPr>
      </p:pic>
    </p:spTree>
    <p:extLst>
      <p:ext uri="{BB962C8B-B14F-4D97-AF65-F5344CB8AC3E}">
        <p14:creationId xmlns:p14="http://schemas.microsoft.com/office/powerpoint/2010/main" xmlns="" val="3876229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55" presetClass="entr" presetSubtype="0" fill="hold" nodeType="afterEffect">
                                  <p:stCondLst>
                                    <p:cond delay="0"/>
                                  </p:stCondLst>
                                  <p:childTnLst>
                                    <p:set>
                                      <p:cBhvr>
                                        <p:cTn id="37" dur="1" fill="hold">
                                          <p:stCondLst>
                                            <p:cond delay="0"/>
                                          </p:stCondLst>
                                        </p:cTn>
                                        <p:tgtEl>
                                          <p:spTgt spid="3077"/>
                                        </p:tgtEl>
                                        <p:attrNameLst>
                                          <p:attrName>style.visibility</p:attrName>
                                        </p:attrNameLst>
                                      </p:cBhvr>
                                      <p:to>
                                        <p:strVal val="visible"/>
                                      </p:to>
                                    </p:set>
                                    <p:anim calcmode="lin" valueType="num">
                                      <p:cBhvr>
                                        <p:cTn id="38" dur="1000" fill="hold"/>
                                        <p:tgtEl>
                                          <p:spTgt spid="3077"/>
                                        </p:tgtEl>
                                        <p:attrNameLst>
                                          <p:attrName>ppt_w</p:attrName>
                                        </p:attrNameLst>
                                      </p:cBhvr>
                                      <p:tavLst>
                                        <p:tav tm="0">
                                          <p:val>
                                            <p:strVal val="#ppt_w*0.70"/>
                                          </p:val>
                                        </p:tav>
                                        <p:tav tm="100000">
                                          <p:val>
                                            <p:strVal val="#ppt_w"/>
                                          </p:val>
                                        </p:tav>
                                      </p:tavLst>
                                    </p:anim>
                                    <p:anim calcmode="lin" valueType="num">
                                      <p:cBhvr>
                                        <p:cTn id="39" dur="1000" fill="hold"/>
                                        <p:tgtEl>
                                          <p:spTgt spid="3077"/>
                                        </p:tgtEl>
                                        <p:attrNameLst>
                                          <p:attrName>ppt_h</p:attrName>
                                        </p:attrNameLst>
                                      </p:cBhvr>
                                      <p:tavLst>
                                        <p:tav tm="0">
                                          <p:val>
                                            <p:strVal val="#ppt_h"/>
                                          </p:val>
                                        </p:tav>
                                        <p:tav tm="100000">
                                          <p:val>
                                            <p:strVal val="#ppt_h"/>
                                          </p:val>
                                        </p:tav>
                                      </p:tavLst>
                                    </p:anim>
                                    <p:animEffect transition="in" filter="fade">
                                      <p:cBhvr>
                                        <p:cTn id="40" dur="1000"/>
                                        <p:tgtEl>
                                          <p:spTgt spid="3077"/>
                                        </p:tgtEl>
                                      </p:cBhvr>
                                    </p:animEffect>
                                  </p:childTnLst>
                                </p:cTn>
                              </p:par>
                            </p:childTnLst>
                          </p:cTn>
                        </p:par>
                        <p:par>
                          <p:cTn id="41" fill="hold">
                            <p:stCondLst>
                              <p:cond delay="275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55" presetClass="entr" presetSubtype="0" fill="hold" nodeType="withEffect">
                                  <p:stCondLst>
                                    <p:cond delay="0"/>
                                  </p:stCondLst>
                                  <p:childTnLst>
                                    <p:set>
                                      <p:cBhvr>
                                        <p:cTn id="46" dur="1" fill="hold">
                                          <p:stCondLst>
                                            <p:cond delay="0"/>
                                          </p:stCondLst>
                                        </p:cTn>
                                        <p:tgtEl>
                                          <p:spTgt spid="3078"/>
                                        </p:tgtEl>
                                        <p:attrNameLst>
                                          <p:attrName>style.visibility</p:attrName>
                                        </p:attrNameLst>
                                      </p:cBhvr>
                                      <p:to>
                                        <p:strVal val="visible"/>
                                      </p:to>
                                    </p:set>
                                    <p:anim calcmode="lin" valueType="num">
                                      <p:cBhvr>
                                        <p:cTn id="47" dur="1000" fill="hold"/>
                                        <p:tgtEl>
                                          <p:spTgt spid="3078"/>
                                        </p:tgtEl>
                                        <p:attrNameLst>
                                          <p:attrName>ppt_w</p:attrName>
                                        </p:attrNameLst>
                                      </p:cBhvr>
                                      <p:tavLst>
                                        <p:tav tm="0">
                                          <p:val>
                                            <p:strVal val="#ppt_w*0.70"/>
                                          </p:val>
                                        </p:tav>
                                        <p:tav tm="100000">
                                          <p:val>
                                            <p:strVal val="#ppt_w"/>
                                          </p:val>
                                        </p:tav>
                                      </p:tavLst>
                                    </p:anim>
                                    <p:anim calcmode="lin" valueType="num">
                                      <p:cBhvr>
                                        <p:cTn id="48" dur="1000" fill="hold"/>
                                        <p:tgtEl>
                                          <p:spTgt spid="3078"/>
                                        </p:tgtEl>
                                        <p:attrNameLst>
                                          <p:attrName>ppt_h</p:attrName>
                                        </p:attrNameLst>
                                      </p:cBhvr>
                                      <p:tavLst>
                                        <p:tav tm="0">
                                          <p:val>
                                            <p:strVal val="#ppt_h"/>
                                          </p:val>
                                        </p:tav>
                                        <p:tav tm="100000">
                                          <p:val>
                                            <p:strVal val="#ppt_h"/>
                                          </p:val>
                                        </p:tav>
                                      </p:tavLst>
                                    </p:anim>
                                    <p:animEffect transition="in" filter="fade">
                                      <p:cBhvr>
                                        <p:cTn id="49" dur="1000"/>
                                        <p:tgtEl>
                                          <p:spTgt spid="30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3750"/>
                            </p:stCondLst>
                            <p:childTnLst>
                              <p:par>
                                <p:cTn id="54" presetID="55" presetClass="entr" presetSubtype="0" fill="hold" nodeType="after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p:cTn id="56" dur="1000" fill="hold"/>
                                        <p:tgtEl>
                                          <p:spTgt spid="3079"/>
                                        </p:tgtEl>
                                        <p:attrNameLst>
                                          <p:attrName>ppt_w</p:attrName>
                                        </p:attrNameLst>
                                      </p:cBhvr>
                                      <p:tavLst>
                                        <p:tav tm="0">
                                          <p:val>
                                            <p:strVal val="#ppt_w*0.70"/>
                                          </p:val>
                                        </p:tav>
                                        <p:tav tm="100000">
                                          <p:val>
                                            <p:strVal val="#ppt_w"/>
                                          </p:val>
                                        </p:tav>
                                      </p:tavLst>
                                    </p:anim>
                                    <p:anim calcmode="lin" valueType="num">
                                      <p:cBhvr>
                                        <p:cTn id="57" dur="1000" fill="hold"/>
                                        <p:tgtEl>
                                          <p:spTgt spid="3079"/>
                                        </p:tgtEl>
                                        <p:attrNameLst>
                                          <p:attrName>ppt_h</p:attrName>
                                        </p:attrNameLst>
                                      </p:cBhvr>
                                      <p:tavLst>
                                        <p:tav tm="0">
                                          <p:val>
                                            <p:strVal val="#ppt_h"/>
                                          </p:val>
                                        </p:tav>
                                        <p:tav tm="100000">
                                          <p:val>
                                            <p:strVal val="#ppt_h"/>
                                          </p:val>
                                        </p:tav>
                                      </p:tavLst>
                                    </p:anim>
                                    <p:animEffect transition="in" filter="fade">
                                      <p:cBhvr>
                                        <p:cTn id="58" dur="1000"/>
                                        <p:tgtEl>
                                          <p:spTgt spid="307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4750"/>
                            </p:stCondLst>
                            <p:childTnLst>
                              <p:par>
                                <p:cTn id="63" presetID="55" presetClass="entr" presetSubtype="0" fill="hold" nodeType="afterEffect">
                                  <p:stCondLst>
                                    <p:cond delay="0"/>
                                  </p:stCondLst>
                                  <p:childTnLst>
                                    <p:set>
                                      <p:cBhvr>
                                        <p:cTn id="64" dur="1" fill="hold">
                                          <p:stCondLst>
                                            <p:cond delay="0"/>
                                          </p:stCondLst>
                                        </p:cTn>
                                        <p:tgtEl>
                                          <p:spTgt spid="3076"/>
                                        </p:tgtEl>
                                        <p:attrNameLst>
                                          <p:attrName>style.visibility</p:attrName>
                                        </p:attrNameLst>
                                      </p:cBhvr>
                                      <p:to>
                                        <p:strVal val="visible"/>
                                      </p:to>
                                    </p:set>
                                    <p:anim calcmode="lin" valueType="num">
                                      <p:cBhvr>
                                        <p:cTn id="65" dur="1000" fill="hold"/>
                                        <p:tgtEl>
                                          <p:spTgt spid="3076"/>
                                        </p:tgtEl>
                                        <p:attrNameLst>
                                          <p:attrName>ppt_w</p:attrName>
                                        </p:attrNameLst>
                                      </p:cBhvr>
                                      <p:tavLst>
                                        <p:tav tm="0">
                                          <p:val>
                                            <p:strVal val="#ppt_w*0.70"/>
                                          </p:val>
                                        </p:tav>
                                        <p:tav tm="100000">
                                          <p:val>
                                            <p:strVal val="#ppt_w"/>
                                          </p:val>
                                        </p:tav>
                                      </p:tavLst>
                                    </p:anim>
                                    <p:anim calcmode="lin" valueType="num">
                                      <p:cBhvr>
                                        <p:cTn id="66" dur="1000" fill="hold"/>
                                        <p:tgtEl>
                                          <p:spTgt spid="3076"/>
                                        </p:tgtEl>
                                        <p:attrNameLst>
                                          <p:attrName>ppt_h</p:attrName>
                                        </p:attrNameLst>
                                      </p:cBhvr>
                                      <p:tavLst>
                                        <p:tav tm="0">
                                          <p:val>
                                            <p:strVal val="#ppt_h"/>
                                          </p:val>
                                        </p:tav>
                                        <p:tav tm="100000">
                                          <p:val>
                                            <p:strVal val="#ppt_h"/>
                                          </p:val>
                                        </p:tav>
                                      </p:tavLst>
                                    </p:anim>
                                    <p:animEffect transition="in" filter="fade">
                                      <p:cBhvr>
                                        <p:cTn id="67" dur="1000"/>
                                        <p:tgtEl>
                                          <p:spTgt spid="30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5750"/>
                            </p:stCondLst>
                            <p:childTnLst>
                              <p:par>
                                <p:cTn id="72" presetID="55" presetClass="entr" presetSubtype="0" fill="hold" nodeType="afterEffect">
                                  <p:stCondLst>
                                    <p:cond delay="0"/>
                                  </p:stCondLst>
                                  <p:childTnLst>
                                    <p:set>
                                      <p:cBhvr>
                                        <p:cTn id="73" dur="1" fill="hold">
                                          <p:stCondLst>
                                            <p:cond delay="0"/>
                                          </p:stCondLst>
                                        </p:cTn>
                                        <p:tgtEl>
                                          <p:spTgt spid="3075"/>
                                        </p:tgtEl>
                                        <p:attrNameLst>
                                          <p:attrName>style.visibility</p:attrName>
                                        </p:attrNameLst>
                                      </p:cBhvr>
                                      <p:to>
                                        <p:strVal val="visible"/>
                                      </p:to>
                                    </p:set>
                                    <p:anim calcmode="lin" valueType="num">
                                      <p:cBhvr>
                                        <p:cTn id="74" dur="1000" fill="hold"/>
                                        <p:tgtEl>
                                          <p:spTgt spid="3075"/>
                                        </p:tgtEl>
                                        <p:attrNameLst>
                                          <p:attrName>ppt_w</p:attrName>
                                        </p:attrNameLst>
                                      </p:cBhvr>
                                      <p:tavLst>
                                        <p:tav tm="0">
                                          <p:val>
                                            <p:strVal val="#ppt_w*0.70"/>
                                          </p:val>
                                        </p:tav>
                                        <p:tav tm="100000">
                                          <p:val>
                                            <p:strVal val="#ppt_w"/>
                                          </p:val>
                                        </p:tav>
                                      </p:tavLst>
                                    </p:anim>
                                    <p:anim calcmode="lin" valueType="num">
                                      <p:cBhvr>
                                        <p:cTn id="75" dur="1000" fill="hold"/>
                                        <p:tgtEl>
                                          <p:spTgt spid="3075"/>
                                        </p:tgtEl>
                                        <p:attrNameLst>
                                          <p:attrName>ppt_h</p:attrName>
                                        </p:attrNameLst>
                                      </p:cBhvr>
                                      <p:tavLst>
                                        <p:tav tm="0">
                                          <p:val>
                                            <p:strVal val="#ppt_h"/>
                                          </p:val>
                                        </p:tav>
                                        <p:tav tm="100000">
                                          <p:val>
                                            <p:strVal val="#ppt_h"/>
                                          </p:val>
                                        </p:tav>
                                      </p:tavLst>
                                    </p:anim>
                                    <p:animEffect transition="in" filter="fade">
                                      <p:cBhvr>
                                        <p:cTn id="76" dur="1000"/>
                                        <p:tgtEl>
                                          <p:spTgt spid="307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par>
                          <p:cTn id="83" fill="hold">
                            <p:stCondLst>
                              <p:cond delay="6750"/>
                            </p:stCondLst>
                            <p:childTnLst>
                              <p:par>
                                <p:cTn id="84" presetID="55" presetClass="entr" presetSubtype="0" fill="hold" nodeType="afterEffect">
                                  <p:stCondLst>
                                    <p:cond delay="0"/>
                                  </p:stCondLst>
                                  <p:childTnLst>
                                    <p:set>
                                      <p:cBhvr>
                                        <p:cTn id="85" dur="1" fill="hold">
                                          <p:stCondLst>
                                            <p:cond delay="0"/>
                                          </p:stCondLst>
                                        </p:cTn>
                                        <p:tgtEl>
                                          <p:spTgt spid="3074"/>
                                        </p:tgtEl>
                                        <p:attrNameLst>
                                          <p:attrName>style.visibility</p:attrName>
                                        </p:attrNameLst>
                                      </p:cBhvr>
                                      <p:to>
                                        <p:strVal val="visible"/>
                                      </p:to>
                                    </p:set>
                                    <p:anim calcmode="lin" valueType="num">
                                      <p:cBhvr>
                                        <p:cTn id="86" dur="1000" fill="hold"/>
                                        <p:tgtEl>
                                          <p:spTgt spid="3074"/>
                                        </p:tgtEl>
                                        <p:attrNameLst>
                                          <p:attrName>ppt_w</p:attrName>
                                        </p:attrNameLst>
                                      </p:cBhvr>
                                      <p:tavLst>
                                        <p:tav tm="0">
                                          <p:val>
                                            <p:strVal val="#ppt_w*0.70"/>
                                          </p:val>
                                        </p:tav>
                                        <p:tav tm="100000">
                                          <p:val>
                                            <p:strVal val="#ppt_w"/>
                                          </p:val>
                                        </p:tav>
                                      </p:tavLst>
                                    </p:anim>
                                    <p:anim calcmode="lin" valueType="num">
                                      <p:cBhvr>
                                        <p:cTn id="87" dur="1000" fill="hold"/>
                                        <p:tgtEl>
                                          <p:spTgt spid="3074"/>
                                        </p:tgtEl>
                                        <p:attrNameLst>
                                          <p:attrName>ppt_h</p:attrName>
                                        </p:attrNameLst>
                                      </p:cBhvr>
                                      <p:tavLst>
                                        <p:tav tm="0">
                                          <p:val>
                                            <p:strVal val="#ppt_h"/>
                                          </p:val>
                                        </p:tav>
                                        <p:tav tm="100000">
                                          <p:val>
                                            <p:strVal val="#ppt_h"/>
                                          </p:val>
                                        </p:tav>
                                      </p:tavLst>
                                    </p:anim>
                                    <p:animEffect transition="in" filter="fade">
                                      <p:cBhvr>
                                        <p:cTn id="88" dur="1000"/>
                                        <p:tgtEl>
                                          <p:spTgt spid="307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7750"/>
                            </p:stCondLst>
                            <p:childTnLst>
                              <p:par>
                                <p:cTn id="93" presetID="3" presetClass="entr" presetSubtype="10"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blinds(horizontal)">
                                      <p:cBhvr>
                                        <p:cTn id="9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P spid="47"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3557444" y="2410210"/>
            <a:ext cx="1761086" cy="1762357"/>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1057851" y="2394936"/>
            <a:ext cx="2570335" cy="2572191"/>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716376" y="2222344"/>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4815922" y="441779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245321" y="2545371"/>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 name="Group 11"/>
          <p:cNvGrpSpPr/>
          <p:nvPr/>
        </p:nvGrpSpPr>
        <p:grpSpPr>
          <a:xfrm rot="20862303">
            <a:off x="3150790" y="4086802"/>
            <a:ext cx="1712939" cy="1714174"/>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5995736" y="2263660"/>
            <a:ext cx="6388769" cy="523220"/>
          </a:xfrm>
          <a:prstGeom prst="rect">
            <a:avLst/>
          </a:prstGeom>
          <a:noFill/>
        </p:spPr>
        <p:txBody>
          <a:bodyPr wrap="square" rtlCol="0">
            <a:spAutoFit/>
          </a:bodyPr>
          <a:lstStyle/>
          <a:p>
            <a:r>
              <a:rPr lang="tr-TR" sz="2800" b="1" dirty="0">
                <a:solidFill>
                  <a:srgbClr val="53B9FF"/>
                </a:solidFill>
                <a:latin typeface="+mj-lt"/>
              </a:rPr>
              <a:t>Yüksek Hedef Belirlediğinizde</a:t>
            </a:r>
            <a:endParaRPr lang="id-ID" sz="2400" b="1" dirty="0">
              <a:solidFill>
                <a:srgbClr val="53B9FF"/>
              </a:solidFill>
              <a:latin typeface="+mj-lt"/>
            </a:endParaRPr>
          </a:p>
        </p:txBody>
      </p:sp>
      <p:sp>
        <p:nvSpPr>
          <p:cNvPr id="31" name="Rectangle 30"/>
          <p:cNvSpPr/>
          <p:nvPr/>
        </p:nvSpPr>
        <p:spPr>
          <a:xfrm>
            <a:off x="6441689" y="3213895"/>
            <a:ext cx="4615325" cy="400110"/>
          </a:xfrm>
          <a:prstGeom prst="rect">
            <a:avLst/>
          </a:prstGeom>
          <a:noFill/>
        </p:spPr>
        <p:txBody>
          <a:bodyPr wrap="square">
            <a:spAutoFit/>
          </a:bodyPr>
          <a:lstStyle/>
          <a:p>
            <a:r>
              <a:rPr lang="tr-TR" sz="2000" dirty="0">
                <a:solidFill>
                  <a:schemeClr val="tx2"/>
                </a:solidFill>
              </a:rPr>
              <a:t>Hedefinize ulaşmanız uzun zaman alabilir, </a:t>
            </a:r>
            <a:endParaRPr lang="id-ID" sz="2000" dirty="0">
              <a:solidFill>
                <a:schemeClr val="tx2"/>
              </a:solidFill>
            </a:endParaRPr>
          </a:p>
        </p:txBody>
      </p:sp>
      <p:sp>
        <p:nvSpPr>
          <p:cNvPr id="47" name="46 Metin kutusu"/>
          <p:cNvSpPr txBox="1"/>
          <p:nvPr/>
        </p:nvSpPr>
        <p:spPr>
          <a:xfrm>
            <a:off x="6392780" y="6232358"/>
            <a:ext cx="5293894" cy="461665"/>
          </a:xfrm>
          <a:prstGeom prst="rect">
            <a:avLst/>
          </a:prstGeom>
          <a:noFill/>
        </p:spPr>
        <p:txBody>
          <a:bodyPr wrap="square" rtlCol="0">
            <a:spAutoFit/>
          </a:bodyPr>
          <a:lstStyle/>
          <a:p>
            <a:r>
              <a:rPr lang="tr-TR" sz="2400" b="1" dirty="0">
                <a:solidFill>
                  <a:srgbClr val="0099FF"/>
                </a:solidFill>
              </a:rPr>
              <a:t>Bunlar da kaygıya sebep olur….</a:t>
            </a:r>
          </a:p>
        </p:txBody>
      </p:sp>
      <p:sp>
        <p:nvSpPr>
          <p:cNvPr id="61" name="Title 1"/>
          <p:cNvSpPr>
            <a:spLocks noGrp="1"/>
          </p:cNvSpPr>
          <p:nvPr>
            <p:ph type="title"/>
          </p:nvPr>
        </p:nvSpPr>
        <p:spPr>
          <a:xfrm>
            <a:off x="0" y="180474"/>
            <a:ext cx="12192000" cy="1053237"/>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Sınav Kaygısının Nedenleri</a:t>
            </a:r>
            <a:endParaRPr lang="id-ID" dirty="0">
              <a:solidFill>
                <a:schemeClr val="tx1">
                  <a:lumMod val="95000"/>
                  <a:lumOff val="5000"/>
                </a:schemeClr>
              </a:solidFill>
            </a:endParaRPr>
          </a:p>
        </p:txBody>
      </p:sp>
      <p:sp>
        <p:nvSpPr>
          <p:cNvPr id="23" name="Rectangle 32"/>
          <p:cNvSpPr/>
          <p:nvPr/>
        </p:nvSpPr>
        <p:spPr>
          <a:xfrm>
            <a:off x="6437685" y="4142562"/>
            <a:ext cx="5509674" cy="400110"/>
          </a:xfrm>
          <a:prstGeom prst="rect">
            <a:avLst/>
          </a:prstGeom>
          <a:noFill/>
        </p:spPr>
        <p:txBody>
          <a:bodyPr wrap="square">
            <a:spAutoFit/>
          </a:bodyPr>
          <a:lstStyle/>
          <a:p>
            <a:r>
              <a:rPr lang="tr-TR" sz="2000" dirty="0">
                <a:solidFill>
                  <a:schemeClr val="tx2"/>
                </a:solidFill>
              </a:rPr>
              <a:t>Hedefinize ulaşmak çok zor veya imkansız olabilir.</a:t>
            </a:r>
            <a:endParaRPr lang="id-ID" sz="2000" dirty="0">
              <a:solidFill>
                <a:schemeClr val="tx2"/>
              </a:solidFill>
            </a:endParaRPr>
          </a:p>
        </p:txBody>
      </p:sp>
      <p:sp>
        <p:nvSpPr>
          <p:cNvPr id="25" name="Rectangle 32"/>
          <p:cNvSpPr/>
          <p:nvPr/>
        </p:nvSpPr>
        <p:spPr>
          <a:xfrm>
            <a:off x="6436893" y="5145194"/>
            <a:ext cx="5610726" cy="400110"/>
          </a:xfrm>
          <a:prstGeom prst="rect">
            <a:avLst/>
          </a:prstGeom>
          <a:noFill/>
        </p:spPr>
        <p:txBody>
          <a:bodyPr wrap="square">
            <a:spAutoFit/>
          </a:bodyPr>
          <a:lstStyle/>
          <a:p>
            <a:r>
              <a:rPr lang="tr-TR" sz="2000" dirty="0">
                <a:solidFill>
                  <a:schemeClr val="tx2"/>
                </a:solidFill>
              </a:rPr>
              <a:t>Hedefinize ulaşamayacağınıza inanmanız,</a:t>
            </a:r>
            <a:endParaRPr lang="id-ID" sz="2000" dirty="0">
              <a:solidFill>
                <a:schemeClr val="tx2"/>
              </a:solidFill>
            </a:endParaRPr>
          </a:p>
        </p:txBody>
      </p:sp>
      <p:pic>
        <p:nvPicPr>
          <p:cNvPr id="4098" name="Picture 2" descr="D:\MUHAMMED\afiş-broşür-bülten\psd\deneme\şekiller\icon\toplu 48\bullseye.png"/>
          <p:cNvPicPr>
            <a:picLocks noChangeAspect="1" noChangeArrowheads="1"/>
          </p:cNvPicPr>
          <p:nvPr/>
        </p:nvPicPr>
        <p:blipFill>
          <a:blip r:embed="rId5" cstate="print"/>
          <a:srcRect/>
          <a:stretch>
            <a:fillRect/>
          </a:stretch>
        </p:blipFill>
        <p:spPr bwMode="auto">
          <a:xfrm>
            <a:off x="5956384" y="3200150"/>
            <a:ext cx="457200" cy="457200"/>
          </a:xfrm>
          <a:prstGeom prst="rect">
            <a:avLst/>
          </a:prstGeom>
          <a:noFill/>
        </p:spPr>
      </p:pic>
      <p:pic>
        <p:nvPicPr>
          <p:cNvPr id="4099" name="Picture 3" descr="D:\MUHAMMED\afiş-broşür-bülten\psd\deneme\şekiller\icon\toplu 48\close.png"/>
          <p:cNvPicPr>
            <a:picLocks noChangeAspect="1" noChangeArrowheads="1"/>
          </p:cNvPicPr>
          <p:nvPr/>
        </p:nvPicPr>
        <p:blipFill>
          <a:blip r:embed="rId6" cstate="print"/>
          <a:srcRect/>
          <a:stretch>
            <a:fillRect/>
          </a:stretch>
        </p:blipFill>
        <p:spPr bwMode="auto">
          <a:xfrm>
            <a:off x="5920206" y="4067175"/>
            <a:ext cx="457200" cy="457200"/>
          </a:xfrm>
          <a:prstGeom prst="rect">
            <a:avLst/>
          </a:prstGeom>
          <a:noFill/>
        </p:spPr>
      </p:pic>
      <p:pic>
        <p:nvPicPr>
          <p:cNvPr id="4100" name="Picture 4" descr="D:\MUHAMMED\afiş-broşür-bülten\psd\deneme\şekiller\icon\toplu 48\alert.png"/>
          <p:cNvPicPr>
            <a:picLocks noChangeAspect="1" noChangeArrowheads="1"/>
          </p:cNvPicPr>
          <p:nvPr/>
        </p:nvPicPr>
        <p:blipFill>
          <a:blip r:embed="rId7" cstate="print"/>
          <a:srcRect/>
          <a:stretch>
            <a:fillRect/>
          </a:stretch>
        </p:blipFill>
        <p:spPr bwMode="auto">
          <a:xfrm>
            <a:off x="5908174" y="5028449"/>
            <a:ext cx="457200" cy="457200"/>
          </a:xfrm>
          <a:prstGeom prst="rect">
            <a:avLst/>
          </a:prstGeom>
          <a:noFill/>
        </p:spPr>
      </p:pic>
    </p:spTree>
    <p:extLst>
      <p:ext uri="{BB962C8B-B14F-4D97-AF65-F5344CB8AC3E}">
        <p14:creationId xmlns:p14="http://schemas.microsoft.com/office/powerpoint/2010/main" xmlns="" val="3876229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 presetClass="entr" presetSubtype="10" fill="hold" nodeType="after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checkerboard(across)">
                                      <p:cBhvr>
                                        <p:cTn id="42" dur="1000"/>
                                        <p:tgtEl>
                                          <p:spTgt spid="409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3250"/>
                            </p:stCondLst>
                            <p:childTnLst>
                              <p:par>
                                <p:cTn id="47" presetID="5" presetClass="entr" presetSubtype="10" fill="hold" nodeType="after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checkerboard(across)">
                                      <p:cBhvr>
                                        <p:cTn id="49" dur="1000"/>
                                        <p:tgtEl>
                                          <p:spTgt spid="409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4250"/>
                            </p:stCondLst>
                            <p:childTnLst>
                              <p:par>
                                <p:cTn id="57" presetID="5" presetClass="entr" presetSubtype="10" fill="hold" nodeType="afterEffect">
                                  <p:stCondLst>
                                    <p:cond delay="0"/>
                                  </p:stCondLst>
                                  <p:childTnLst>
                                    <p:set>
                                      <p:cBhvr>
                                        <p:cTn id="58" dur="1" fill="hold">
                                          <p:stCondLst>
                                            <p:cond delay="0"/>
                                          </p:stCondLst>
                                        </p:cTn>
                                        <p:tgtEl>
                                          <p:spTgt spid="4100"/>
                                        </p:tgtEl>
                                        <p:attrNameLst>
                                          <p:attrName>style.visibility</p:attrName>
                                        </p:attrNameLst>
                                      </p:cBhvr>
                                      <p:to>
                                        <p:strVal val="visible"/>
                                      </p:to>
                                    </p:set>
                                    <p:animEffect transition="in" filter="checkerboard(across)">
                                      <p:cBhvr>
                                        <p:cTn id="59"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3557444" y="2410210"/>
            <a:ext cx="1761086" cy="1762357"/>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1057851" y="2394936"/>
            <a:ext cx="2570335" cy="2572191"/>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716376" y="2222344"/>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4815922" y="441779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245321" y="2545371"/>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 name="Group 11"/>
          <p:cNvGrpSpPr/>
          <p:nvPr/>
        </p:nvGrpSpPr>
        <p:grpSpPr>
          <a:xfrm rot="20862303">
            <a:off x="3150790" y="4086802"/>
            <a:ext cx="1712939" cy="1714174"/>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5803231" y="1734271"/>
            <a:ext cx="6388769" cy="954107"/>
          </a:xfrm>
          <a:prstGeom prst="rect">
            <a:avLst/>
          </a:prstGeom>
          <a:noFill/>
        </p:spPr>
        <p:txBody>
          <a:bodyPr wrap="square" rtlCol="0">
            <a:spAutoFit/>
          </a:bodyPr>
          <a:lstStyle/>
          <a:p>
            <a:r>
              <a:rPr lang="tr-TR" sz="2800" b="1" dirty="0">
                <a:solidFill>
                  <a:srgbClr val="53B9FF"/>
                </a:solidFill>
                <a:latin typeface="+mj-lt"/>
              </a:rPr>
              <a:t>Yanlış Başarı Algısı(Ya Hep-Ya Hiç Tarzı Düşünme)</a:t>
            </a:r>
            <a:endParaRPr lang="id-ID" sz="2400" b="1" dirty="0">
              <a:solidFill>
                <a:srgbClr val="53B9FF"/>
              </a:solidFill>
              <a:latin typeface="+mj-lt"/>
            </a:endParaRPr>
          </a:p>
        </p:txBody>
      </p:sp>
      <p:sp>
        <p:nvSpPr>
          <p:cNvPr id="31" name="Rectangle 30"/>
          <p:cNvSpPr/>
          <p:nvPr/>
        </p:nvSpPr>
        <p:spPr>
          <a:xfrm>
            <a:off x="6610131" y="3129674"/>
            <a:ext cx="5108627" cy="1323439"/>
          </a:xfrm>
          <a:prstGeom prst="rect">
            <a:avLst/>
          </a:prstGeom>
          <a:noFill/>
        </p:spPr>
        <p:txBody>
          <a:bodyPr wrap="square">
            <a:spAutoFit/>
          </a:bodyPr>
          <a:lstStyle/>
          <a:p>
            <a:pPr algn="just"/>
            <a:r>
              <a:rPr lang="tr-TR" sz="2000" dirty="0">
                <a:solidFill>
                  <a:schemeClr val="tx2"/>
                </a:solidFill>
              </a:rPr>
              <a:t>Kendinize sınav sonucu ile ilgili koyduğunuz hedefin üstünde puan aldığınızda </a:t>
            </a:r>
            <a:r>
              <a:rPr lang="tr-TR" sz="2000" b="1" dirty="0">
                <a:solidFill>
                  <a:schemeClr val="accent1">
                    <a:lumMod val="75000"/>
                  </a:schemeClr>
                </a:solidFill>
              </a:rPr>
              <a:t>“Kendinizi Çok Başarılı</a:t>
            </a:r>
            <a:r>
              <a:rPr lang="tr-TR" sz="2000" dirty="0">
                <a:solidFill>
                  <a:schemeClr val="tx2"/>
                </a:solidFill>
              </a:rPr>
              <a:t>” Altında aldığınızda </a:t>
            </a:r>
            <a:r>
              <a:rPr lang="tr-TR" sz="2000" b="1" dirty="0">
                <a:solidFill>
                  <a:schemeClr val="accent3">
                    <a:lumMod val="75000"/>
                  </a:schemeClr>
                </a:solidFill>
              </a:rPr>
              <a:t>“Çok Başarısız”</a:t>
            </a:r>
            <a:r>
              <a:rPr lang="tr-TR" sz="2000" dirty="0">
                <a:solidFill>
                  <a:schemeClr val="tx2"/>
                </a:solidFill>
              </a:rPr>
              <a:t> olarak görmeniz.</a:t>
            </a:r>
            <a:endParaRPr lang="id-ID" sz="2000" dirty="0">
              <a:solidFill>
                <a:schemeClr val="tx2"/>
              </a:solidFill>
            </a:endParaRPr>
          </a:p>
        </p:txBody>
      </p:sp>
      <p:sp>
        <p:nvSpPr>
          <p:cNvPr id="47" name="46 Metin kutusu"/>
          <p:cNvSpPr txBox="1"/>
          <p:nvPr/>
        </p:nvSpPr>
        <p:spPr>
          <a:xfrm>
            <a:off x="6452938" y="6015789"/>
            <a:ext cx="5293894" cy="461665"/>
          </a:xfrm>
          <a:prstGeom prst="rect">
            <a:avLst/>
          </a:prstGeom>
          <a:noFill/>
        </p:spPr>
        <p:txBody>
          <a:bodyPr wrap="square" rtlCol="0">
            <a:spAutoFit/>
          </a:bodyPr>
          <a:lstStyle/>
          <a:p>
            <a:r>
              <a:rPr lang="tr-TR" sz="2400" b="1" dirty="0">
                <a:solidFill>
                  <a:srgbClr val="0099FF"/>
                </a:solidFill>
              </a:rPr>
              <a:t>Bunlar da kaygıya sebep olur….</a:t>
            </a:r>
          </a:p>
        </p:txBody>
      </p:sp>
      <p:sp>
        <p:nvSpPr>
          <p:cNvPr id="61" name="Title 1"/>
          <p:cNvSpPr>
            <a:spLocks noGrp="1"/>
          </p:cNvSpPr>
          <p:nvPr>
            <p:ph type="title"/>
          </p:nvPr>
        </p:nvSpPr>
        <p:spPr>
          <a:xfrm>
            <a:off x="0" y="180474"/>
            <a:ext cx="12192000" cy="1053237"/>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Sınav Kaygısının Nedenleri</a:t>
            </a:r>
            <a:endParaRPr lang="id-ID" dirty="0">
              <a:solidFill>
                <a:schemeClr val="tx1">
                  <a:lumMod val="95000"/>
                  <a:lumOff val="5000"/>
                </a:schemeClr>
              </a:solidFill>
            </a:endParaRPr>
          </a:p>
        </p:txBody>
      </p:sp>
      <p:pic>
        <p:nvPicPr>
          <p:cNvPr id="1026" name="Picture 2" descr="D:\MUHAMMED\afiş-broşür-bülten\psd\deneme\şekiller\icon\512\157.png"/>
          <p:cNvPicPr>
            <a:picLocks noChangeAspect="1" noChangeArrowheads="1"/>
          </p:cNvPicPr>
          <p:nvPr/>
        </p:nvPicPr>
        <p:blipFill>
          <a:blip r:embed="rId5" cstate="print"/>
          <a:srcRect/>
          <a:stretch>
            <a:fillRect/>
          </a:stretch>
        </p:blipFill>
        <p:spPr bwMode="auto">
          <a:xfrm>
            <a:off x="5899153" y="3360239"/>
            <a:ext cx="646028" cy="646028"/>
          </a:xfrm>
          <a:prstGeom prst="rect">
            <a:avLst/>
          </a:prstGeom>
          <a:noFill/>
        </p:spPr>
      </p:pic>
      <p:sp>
        <p:nvSpPr>
          <p:cNvPr id="24" name="23 Metin kutusu"/>
          <p:cNvSpPr txBox="1"/>
          <p:nvPr/>
        </p:nvSpPr>
        <p:spPr>
          <a:xfrm>
            <a:off x="6412831" y="4981072"/>
            <a:ext cx="5354052" cy="646331"/>
          </a:xfrm>
          <a:prstGeom prst="rect">
            <a:avLst/>
          </a:prstGeom>
          <a:noFill/>
        </p:spPr>
        <p:txBody>
          <a:bodyPr wrap="square" rtlCol="0">
            <a:spAutoFit/>
          </a:bodyPr>
          <a:lstStyle/>
          <a:p>
            <a:r>
              <a:rPr lang="tr-TR" b="1" dirty="0">
                <a:solidFill>
                  <a:srgbClr val="F55F0B"/>
                </a:solidFill>
              </a:rPr>
              <a:t>Örn: 90 üzerini </a:t>
            </a:r>
            <a:r>
              <a:rPr lang="tr-TR" b="1" dirty="0">
                <a:solidFill>
                  <a:schemeClr val="accent1">
                    <a:lumMod val="75000"/>
                  </a:schemeClr>
                </a:solidFill>
              </a:rPr>
              <a:t>“Çok İyi Not”</a:t>
            </a:r>
            <a:r>
              <a:rPr lang="tr-TR" b="1" dirty="0">
                <a:solidFill>
                  <a:srgbClr val="F55F0B"/>
                </a:solidFill>
              </a:rPr>
              <a:t> altını ise </a:t>
            </a:r>
            <a:r>
              <a:rPr lang="tr-TR" b="1" dirty="0">
                <a:solidFill>
                  <a:srgbClr val="FF0000"/>
                </a:solidFill>
              </a:rPr>
              <a:t>“Kötü Bir Not” </a:t>
            </a:r>
            <a:r>
              <a:rPr lang="tr-TR" b="1" dirty="0">
                <a:solidFill>
                  <a:srgbClr val="F55F0B"/>
                </a:solidFill>
              </a:rPr>
              <a:t>olarak düşündüğünüzde.</a:t>
            </a:r>
          </a:p>
        </p:txBody>
      </p:sp>
    </p:spTree>
    <p:extLst>
      <p:ext uri="{BB962C8B-B14F-4D97-AF65-F5344CB8AC3E}">
        <p14:creationId xmlns:p14="http://schemas.microsoft.com/office/powerpoint/2010/main" xmlns="" val="3876229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2250"/>
                            </p:stCondLst>
                            <p:childTnLst>
                              <p:par>
                                <p:cTn id="43" presetID="3" presetClass="entr" presetSubtype="1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par>
                                <p:cTn id="46" presetID="39" presetClass="entr" presetSubtype="0" accel="10000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1026"/>
                                        </p:tgtEl>
                                        <p:attrNameLst>
                                          <p:attrName>ppt_y</p:attrName>
                                        </p:attrNameLst>
                                      </p:cBhvr>
                                      <p:tavLst>
                                        <p:tav tm="0">
                                          <p:val>
                                            <p:strVal val="#ppt_y"/>
                                          </p:val>
                                        </p:tav>
                                        <p:tav tm="100000">
                                          <p:val>
                                            <p:strVal val="#ppt_y"/>
                                          </p:val>
                                        </p:tav>
                                      </p:tavLst>
                                    </p:anim>
                                  </p:childTnLst>
                                </p:cTn>
                              </p:par>
                            </p:childTnLst>
                          </p:cTn>
                        </p:par>
                        <p:par>
                          <p:cTn id="52" fill="hold">
                            <p:stCondLst>
                              <p:cond delay="2750"/>
                            </p:stCondLst>
                            <p:childTnLst>
                              <p:par>
                                <p:cTn id="53" presetID="55"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strVal val="#ppt_w*0.70"/>
                                          </p:val>
                                        </p:tav>
                                        <p:tav tm="100000">
                                          <p:val>
                                            <p:strVal val="#ppt_w"/>
                                          </p:val>
                                        </p:tav>
                                      </p:tavLst>
                                    </p:anim>
                                    <p:anim calcmode="lin" valueType="num">
                                      <p:cBhvr>
                                        <p:cTn id="56" dur="1000" fill="hold"/>
                                        <p:tgtEl>
                                          <p:spTgt spid="47"/>
                                        </p:tgtEl>
                                        <p:attrNameLst>
                                          <p:attrName>ppt_h</p:attrName>
                                        </p:attrNameLst>
                                      </p:cBhvr>
                                      <p:tavLst>
                                        <p:tav tm="0">
                                          <p:val>
                                            <p:strVal val="#ppt_h"/>
                                          </p:val>
                                        </p:tav>
                                        <p:tav tm="100000">
                                          <p:val>
                                            <p:strVal val="#ppt_h"/>
                                          </p:val>
                                        </p:tav>
                                      </p:tavLst>
                                    </p:anim>
                                    <p:animEffect transition="in" filter="fade">
                                      <p:cBhvr>
                                        <p:cTn id="5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47"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1487488" y="188913"/>
            <a:ext cx="9144000" cy="1143000"/>
          </a:xfrm>
        </p:spPr>
        <p:txBody>
          <a:bodyPr/>
          <a:lstStyle/>
          <a:p>
            <a:r>
              <a:rPr lang="tr-TR" smtClean="0">
                <a:solidFill>
                  <a:srgbClr val="7030A0"/>
                </a:solidFill>
              </a:rPr>
              <a:t>SINAV KAYGISININ ETKİLERİ</a:t>
            </a:r>
          </a:p>
        </p:txBody>
      </p:sp>
      <p:sp>
        <p:nvSpPr>
          <p:cNvPr id="20483" name="2 Dikdörtgen"/>
          <p:cNvSpPr>
            <a:spLocks noChangeArrowheads="1"/>
          </p:cNvSpPr>
          <p:nvPr/>
        </p:nvSpPr>
        <p:spPr bwMode="auto">
          <a:xfrm>
            <a:off x="1487488" y="1628775"/>
            <a:ext cx="993775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pPr>
              <a:lnSpc>
                <a:spcPct val="150000"/>
              </a:lnSpc>
              <a:buFont typeface="Wingdings" panose="05000000000000000000" pitchFamily="2" charset="2"/>
              <a:buChar char="Ø"/>
            </a:pPr>
            <a:r>
              <a:rPr lang="tr-TR" sz="2400"/>
              <a:t>Öğrenilen bilgiler transfer edilemez,</a:t>
            </a:r>
          </a:p>
          <a:p>
            <a:pPr>
              <a:lnSpc>
                <a:spcPct val="150000"/>
              </a:lnSpc>
              <a:buFont typeface="Wingdings" panose="05000000000000000000" pitchFamily="2" charset="2"/>
              <a:buChar char="Ø"/>
            </a:pPr>
            <a:r>
              <a:rPr lang="tr-TR" sz="2400"/>
              <a:t>Okuduğunu anlama ve düşünceleri organize etmede zorluk yaşanır,</a:t>
            </a:r>
          </a:p>
          <a:p>
            <a:pPr>
              <a:lnSpc>
                <a:spcPct val="150000"/>
              </a:lnSpc>
              <a:buFont typeface="Wingdings" panose="05000000000000000000" pitchFamily="2" charset="2"/>
              <a:buChar char="Ø"/>
            </a:pPr>
            <a:r>
              <a:rPr lang="tr-TR" sz="2400"/>
              <a:t>Dikkatte bir daralma ve azalma olur, dikkat sınavın içeriğine değil sınavın kendisine ve bağlı olarak yaşananlara odaklanır,</a:t>
            </a:r>
          </a:p>
          <a:p>
            <a:pPr>
              <a:lnSpc>
                <a:spcPct val="150000"/>
              </a:lnSpc>
              <a:buFont typeface="Wingdings" panose="05000000000000000000" pitchFamily="2" charset="2"/>
              <a:buChar char="Ø"/>
            </a:pPr>
            <a:r>
              <a:rPr lang="tr-TR" sz="2400"/>
              <a:t>Zihinsel beceriler zayıflar, bilgilerin hatırlanmasını engeller,</a:t>
            </a:r>
          </a:p>
          <a:p>
            <a:pPr>
              <a:lnSpc>
                <a:spcPct val="150000"/>
              </a:lnSpc>
              <a:buFont typeface="Wingdings" panose="05000000000000000000" pitchFamily="2" charset="2"/>
              <a:buChar char="Ø"/>
            </a:pPr>
            <a:r>
              <a:rPr lang="tr-TR" sz="2400"/>
              <a:t>Enerji tükenir ve israf edilmiş olur,</a:t>
            </a:r>
          </a:p>
          <a:p>
            <a:pPr>
              <a:lnSpc>
                <a:spcPct val="150000"/>
              </a:lnSpc>
              <a:buFont typeface="Wingdings" panose="05000000000000000000" pitchFamily="2" charset="2"/>
              <a:buChar char="Ø"/>
            </a:pPr>
            <a:r>
              <a:rPr lang="tr-TR" sz="2400"/>
              <a:t>Fiziksel rahatsızlıkların ortaya çıkmasına neden olur</a:t>
            </a:r>
          </a:p>
        </p:txBody>
      </p:sp>
    </p:spTree>
    <p:extLst>
      <p:ext uri="{BB962C8B-B14F-4D97-AF65-F5344CB8AC3E}">
        <p14:creationId xmlns:p14="http://schemas.microsoft.com/office/powerpoint/2010/main" xmlns="" val="5027064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263970" y="4823765"/>
            <a:ext cx="4950393" cy="1107996"/>
          </a:xfrm>
          <a:prstGeom prst="rect">
            <a:avLst/>
          </a:prstGeom>
          <a:noFill/>
        </p:spPr>
        <p:txBody>
          <a:bodyPr wrap="none" rtlCol="0">
            <a:spAutoFit/>
          </a:bodyPr>
          <a:lstStyle/>
          <a:p>
            <a:pPr algn="ctr"/>
            <a:r>
              <a:rPr lang="tr-TR" sz="6600" b="1" dirty="0">
                <a:solidFill>
                  <a:srgbClr val="00B0F0"/>
                </a:solidFill>
                <a:latin typeface="+mj-lt"/>
              </a:rPr>
              <a:t>Yapmalıyız?</a:t>
            </a:r>
            <a:endParaRPr lang="id-ID" sz="6600" b="1" dirty="0">
              <a:solidFill>
                <a:srgbClr val="00B0F0"/>
              </a:solidFill>
              <a:latin typeface="+mj-lt"/>
            </a:endParaRPr>
          </a:p>
        </p:txBody>
      </p:sp>
      <p:grpSp>
        <p:nvGrpSpPr>
          <p:cNvPr id="3" name="Group 11"/>
          <p:cNvGrpSpPr/>
          <p:nvPr/>
        </p:nvGrpSpPr>
        <p:grpSpPr>
          <a:xfrm rot="2651420">
            <a:off x="2806301" y="517250"/>
            <a:ext cx="4599361" cy="5508549"/>
            <a:chOff x="406276" y="1164961"/>
            <a:chExt cx="4341396" cy="5084859"/>
          </a:xfrm>
          <a:effectLst>
            <a:outerShdw blurRad="76200" dir="13500000" sy="23000" kx="1200000" algn="br" rotWithShape="0">
              <a:prstClr val="black">
                <a:alpha val="6000"/>
              </a:prstClr>
            </a:outerShdw>
          </a:effectLst>
        </p:grpSpPr>
        <p:grpSp>
          <p:nvGrpSpPr>
            <p:cNvPr id="4" name="Group 10"/>
            <p:cNvGrpSpPr/>
            <p:nvPr/>
          </p:nvGrpSpPr>
          <p:grpSpPr>
            <a:xfrm>
              <a:off x="406276" y="1801645"/>
              <a:ext cx="3980467" cy="4448175"/>
              <a:chOff x="406276" y="1801645"/>
              <a:chExt cx="3980467" cy="4448175"/>
            </a:xfrm>
          </p:grpSpPr>
          <p:sp>
            <p:nvSpPr>
              <p:cNvPr id="6" name="Freeform 5"/>
              <p:cNvSpPr>
                <a:spLocks/>
              </p:cNvSpPr>
              <p:nvPr/>
            </p:nvSpPr>
            <p:spPr bwMode="auto">
              <a:xfrm rot="18900000">
                <a:off x="3337405" y="1801645"/>
                <a:ext cx="1049338" cy="4448175"/>
              </a:xfrm>
              <a:custGeom>
                <a:avLst/>
                <a:gdLst>
                  <a:gd name="T0" fmla="*/ 142 w 279"/>
                  <a:gd name="T1" fmla="*/ 1183 h 1183"/>
                  <a:gd name="T2" fmla="*/ 40 w 279"/>
                  <a:gd name="T3" fmla="*/ 1143 h 1183"/>
                  <a:gd name="T4" fmla="*/ 0 w 279"/>
                  <a:gd name="T5" fmla="*/ 1051 h 1183"/>
                  <a:gd name="T6" fmla="*/ 0 w 279"/>
                  <a:gd name="T7" fmla="*/ 45 h 1183"/>
                  <a:gd name="T8" fmla="*/ 45 w 279"/>
                  <a:gd name="T9" fmla="*/ 0 h 1183"/>
                  <a:gd name="T10" fmla="*/ 90 w 279"/>
                  <a:gd name="T11" fmla="*/ 45 h 1183"/>
                  <a:gd name="T12" fmla="*/ 90 w 279"/>
                  <a:gd name="T13" fmla="*/ 1051 h 1183"/>
                  <a:gd name="T14" fmla="*/ 103 w 279"/>
                  <a:gd name="T15" fmla="*/ 1077 h 1183"/>
                  <a:gd name="T16" fmla="*/ 145 w 279"/>
                  <a:gd name="T17" fmla="*/ 1093 h 1183"/>
                  <a:gd name="T18" fmla="*/ 189 w 279"/>
                  <a:gd name="T19" fmla="*/ 1051 h 1183"/>
                  <a:gd name="T20" fmla="*/ 189 w 279"/>
                  <a:gd name="T21" fmla="*/ 1007 h 1183"/>
                  <a:gd name="T22" fmla="*/ 234 w 279"/>
                  <a:gd name="T23" fmla="*/ 962 h 1183"/>
                  <a:gd name="T24" fmla="*/ 279 w 279"/>
                  <a:gd name="T25" fmla="*/ 1007 h 1183"/>
                  <a:gd name="T26" fmla="*/ 279 w 279"/>
                  <a:gd name="T27" fmla="*/ 1051 h 1183"/>
                  <a:gd name="T28" fmla="*/ 149 w 279"/>
                  <a:gd name="T29" fmla="*/ 1183 h 1183"/>
                  <a:gd name="T30" fmla="*/ 142 w 279"/>
                  <a:gd name="T31"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183">
                    <a:moveTo>
                      <a:pt x="142" y="1183"/>
                    </a:moveTo>
                    <a:cubicBezTo>
                      <a:pt x="104" y="1183"/>
                      <a:pt x="67" y="1169"/>
                      <a:pt x="40" y="1143"/>
                    </a:cubicBezTo>
                    <a:cubicBezTo>
                      <a:pt x="14" y="1118"/>
                      <a:pt x="0" y="1085"/>
                      <a:pt x="0" y="1051"/>
                    </a:cubicBezTo>
                    <a:cubicBezTo>
                      <a:pt x="0" y="45"/>
                      <a:pt x="0" y="45"/>
                      <a:pt x="0" y="45"/>
                    </a:cubicBezTo>
                    <a:cubicBezTo>
                      <a:pt x="0" y="20"/>
                      <a:pt x="20" y="0"/>
                      <a:pt x="45" y="0"/>
                    </a:cubicBezTo>
                    <a:cubicBezTo>
                      <a:pt x="70" y="0"/>
                      <a:pt x="90" y="20"/>
                      <a:pt x="90" y="45"/>
                    </a:cubicBezTo>
                    <a:cubicBezTo>
                      <a:pt x="90" y="1051"/>
                      <a:pt x="90" y="1051"/>
                      <a:pt x="90" y="1051"/>
                    </a:cubicBezTo>
                    <a:cubicBezTo>
                      <a:pt x="90" y="1060"/>
                      <a:pt x="95" y="1070"/>
                      <a:pt x="103" y="1077"/>
                    </a:cubicBezTo>
                    <a:cubicBezTo>
                      <a:pt x="114" y="1088"/>
                      <a:pt x="129" y="1093"/>
                      <a:pt x="145" y="1093"/>
                    </a:cubicBezTo>
                    <a:cubicBezTo>
                      <a:pt x="170" y="1092"/>
                      <a:pt x="189" y="1073"/>
                      <a:pt x="189" y="1051"/>
                    </a:cubicBezTo>
                    <a:cubicBezTo>
                      <a:pt x="189" y="1007"/>
                      <a:pt x="189" y="1007"/>
                      <a:pt x="189" y="1007"/>
                    </a:cubicBezTo>
                    <a:cubicBezTo>
                      <a:pt x="189" y="982"/>
                      <a:pt x="209" y="962"/>
                      <a:pt x="234" y="962"/>
                    </a:cubicBezTo>
                    <a:cubicBezTo>
                      <a:pt x="259" y="962"/>
                      <a:pt x="279" y="982"/>
                      <a:pt x="279" y="1007"/>
                    </a:cubicBezTo>
                    <a:cubicBezTo>
                      <a:pt x="279" y="1051"/>
                      <a:pt x="279" y="1051"/>
                      <a:pt x="279" y="1051"/>
                    </a:cubicBezTo>
                    <a:cubicBezTo>
                      <a:pt x="279" y="1122"/>
                      <a:pt x="222" y="1180"/>
                      <a:pt x="149" y="1183"/>
                    </a:cubicBezTo>
                    <a:cubicBezTo>
                      <a:pt x="147" y="1183"/>
                      <a:pt x="144" y="1183"/>
                      <a:pt x="142" y="118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rot="18900000">
                <a:off x="406276" y="3369422"/>
                <a:ext cx="2116138" cy="1936750"/>
              </a:xfrm>
              <a:custGeom>
                <a:avLst/>
                <a:gdLst>
                  <a:gd name="T0" fmla="*/ 563 w 563"/>
                  <a:gd name="T1" fmla="*/ 0 h 515"/>
                  <a:gd name="T2" fmla="*/ 0 w 563"/>
                  <a:gd name="T3" fmla="*/ 482 h 515"/>
                  <a:gd name="T4" fmla="*/ 113 w 563"/>
                  <a:gd name="T5" fmla="*/ 474 h 515"/>
                  <a:gd name="T6" fmla="*/ 367 w 563"/>
                  <a:gd name="T7" fmla="*/ 515 h 515"/>
                  <a:gd name="T8" fmla="*/ 563 w 563"/>
                  <a:gd name="T9" fmla="*/ 0 h 515"/>
                </a:gdLst>
                <a:ahLst/>
                <a:cxnLst>
                  <a:cxn ang="0">
                    <a:pos x="T0" y="T1"/>
                  </a:cxn>
                  <a:cxn ang="0">
                    <a:pos x="T2" y="T3"/>
                  </a:cxn>
                  <a:cxn ang="0">
                    <a:pos x="T4" y="T5"/>
                  </a:cxn>
                  <a:cxn ang="0">
                    <a:pos x="T6" y="T7"/>
                  </a:cxn>
                  <a:cxn ang="0">
                    <a:pos x="T8" y="T9"/>
                  </a:cxn>
                </a:cxnLst>
                <a:rect l="0" t="0" r="r" b="b"/>
                <a:pathLst>
                  <a:path w="563" h="515">
                    <a:moveTo>
                      <a:pt x="563" y="0"/>
                    </a:moveTo>
                    <a:cubicBezTo>
                      <a:pt x="283" y="47"/>
                      <a:pt x="61" y="238"/>
                      <a:pt x="0" y="482"/>
                    </a:cubicBezTo>
                    <a:cubicBezTo>
                      <a:pt x="37" y="477"/>
                      <a:pt x="74" y="474"/>
                      <a:pt x="113" y="474"/>
                    </a:cubicBezTo>
                    <a:cubicBezTo>
                      <a:pt x="202" y="474"/>
                      <a:pt x="288" y="489"/>
                      <a:pt x="367" y="515"/>
                    </a:cubicBezTo>
                    <a:cubicBezTo>
                      <a:pt x="372" y="384"/>
                      <a:pt x="406" y="170"/>
                      <a:pt x="563"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rot="18900000">
                <a:off x="1586775" y="2209992"/>
                <a:ext cx="1973263" cy="1997075"/>
              </a:xfrm>
              <a:custGeom>
                <a:avLst/>
                <a:gdLst>
                  <a:gd name="T0" fmla="*/ 251 w 525"/>
                  <a:gd name="T1" fmla="*/ 0 h 531"/>
                  <a:gd name="T2" fmla="*/ 242 w 525"/>
                  <a:gd name="T3" fmla="*/ 0 h 531"/>
                  <a:gd name="T4" fmla="*/ 0 w 525"/>
                  <a:gd name="T5" fmla="*/ 529 h 531"/>
                  <a:gd name="T6" fmla="*/ 259 w 525"/>
                  <a:gd name="T7" fmla="*/ 486 h 531"/>
                  <a:gd name="T8" fmla="*/ 525 w 525"/>
                  <a:gd name="T9" fmla="*/ 531 h 531"/>
                  <a:gd name="T10" fmla="*/ 251 w 525"/>
                  <a:gd name="T11" fmla="*/ 0 h 531"/>
                </a:gdLst>
                <a:ahLst/>
                <a:cxnLst>
                  <a:cxn ang="0">
                    <a:pos x="T0" y="T1"/>
                  </a:cxn>
                  <a:cxn ang="0">
                    <a:pos x="T2" y="T3"/>
                  </a:cxn>
                  <a:cxn ang="0">
                    <a:pos x="T4" y="T5"/>
                  </a:cxn>
                  <a:cxn ang="0">
                    <a:pos x="T6" y="T7"/>
                  </a:cxn>
                  <a:cxn ang="0">
                    <a:pos x="T8" y="T9"/>
                  </a:cxn>
                  <a:cxn ang="0">
                    <a:pos x="T10" y="T11"/>
                  </a:cxn>
                </a:cxnLst>
                <a:rect l="0" t="0" r="r" b="b"/>
                <a:pathLst>
                  <a:path w="525" h="531">
                    <a:moveTo>
                      <a:pt x="251" y="0"/>
                    </a:moveTo>
                    <a:cubicBezTo>
                      <a:pt x="248" y="0"/>
                      <a:pt x="245" y="0"/>
                      <a:pt x="242" y="0"/>
                    </a:cubicBezTo>
                    <a:cubicBezTo>
                      <a:pt x="45" y="161"/>
                      <a:pt x="5" y="394"/>
                      <a:pt x="0" y="529"/>
                    </a:cubicBezTo>
                    <a:cubicBezTo>
                      <a:pt x="81" y="501"/>
                      <a:pt x="168" y="486"/>
                      <a:pt x="259" y="486"/>
                    </a:cubicBezTo>
                    <a:cubicBezTo>
                      <a:pt x="353" y="486"/>
                      <a:pt x="443" y="502"/>
                      <a:pt x="525" y="531"/>
                    </a:cubicBezTo>
                    <a:cubicBezTo>
                      <a:pt x="516" y="396"/>
                      <a:pt x="467" y="155"/>
                      <a:pt x="251"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rot="18900000">
              <a:off x="2552159" y="1164961"/>
              <a:ext cx="2195513" cy="1943100"/>
            </a:xfrm>
            <a:custGeom>
              <a:avLst/>
              <a:gdLst>
                <a:gd name="T0" fmla="*/ 0 w 584"/>
                <a:gd name="T1" fmla="*/ 0 h 517"/>
                <a:gd name="T2" fmla="*/ 223 w 584"/>
                <a:gd name="T3" fmla="*/ 517 h 517"/>
                <a:gd name="T4" fmla="*/ 471 w 584"/>
                <a:gd name="T5" fmla="*/ 478 h 517"/>
                <a:gd name="T6" fmla="*/ 584 w 584"/>
                <a:gd name="T7" fmla="*/ 486 h 517"/>
                <a:gd name="T8" fmla="*/ 0 w 584"/>
                <a:gd name="T9" fmla="*/ 0 h 517"/>
              </a:gdLst>
              <a:ahLst/>
              <a:cxnLst>
                <a:cxn ang="0">
                  <a:pos x="T0" y="T1"/>
                </a:cxn>
                <a:cxn ang="0">
                  <a:pos x="T2" y="T3"/>
                </a:cxn>
                <a:cxn ang="0">
                  <a:pos x="T4" y="T5"/>
                </a:cxn>
                <a:cxn ang="0">
                  <a:pos x="T6" y="T7"/>
                </a:cxn>
                <a:cxn ang="0">
                  <a:pos x="T8" y="T9"/>
                </a:cxn>
              </a:cxnLst>
              <a:rect l="0" t="0" r="r" b="b"/>
              <a:pathLst>
                <a:path w="584" h="517">
                  <a:moveTo>
                    <a:pt x="0" y="0"/>
                  </a:moveTo>
                  <a:cubicBezTo>
                    <a:pt x="170" y="167"/>
                    <a:pt x="213" y="386"/>
                    <a:pt x="223" y="517"/>
                  </a:cubicBezTo>
                  <a:cubicBezTo>
                    <a:pt x="300" y="492"/>
                    <a:pt x="384" y="478"/>
                    <a:pt x="471" y="478"/>
                  </a:cubicBezTo>
                  <a:cubicBezTo>
                    <a:pt x="509" y="478"/>
                    <a:pt x="547" y="481"/>
                    <a:pt x="584" y="486"/>
                  </a:cubicBezTo>
                  <a:cubicBezTo>
                    <a:pt x="521" y="236"/>
                    <a:pt x="290" y="42"/>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027" name="Picture 3" descr="C:\Users\muhammed\Desktop\bulut-düşen-yağmur-damlaları_55eef4b8eaa37-thumb.jpg"/>
          <p:cNvPicPr>
            <a:picLocks noChangeAspect="1" noChangeArrowheads="1"/>
          </p:cNvPicPr>
          <p:nvPr/>
        </p:nvPicPr>
        <p:blipFill>
          <a:blip r:embed="rId2" cstate="print"/>
          <a:srcRect/>
          <a:stretch>
            <a:fillRect/>
          </a:stretch>
        </p:blipFill>
        <p:spPr bwMode="auto">
          <a:xfrm>
            <a:off x="1623260" y="-216568"/>
            <a:ext cx="2857500" cy="2381250"/>
          </a:xfrm>
          <a:prstGeom prst="rect">
            <a:avLst/>
          </a:prstGeom>
          <a:noFill/>
        </p:spPr>
      </p:pic>
      <p:pic>
        <p:nvPicPr>
          <p:cNvPr id="43" name="Picture 3" descr="C:\Users\muhammed\Desktop\bulut-düşen-yağmur-damlaları_55eef4b8eaa37-thumb.jpg"/>
          <p:cNvPicPr>
            <a:picLocks noChangeAspect="1" noChangeArrowheads="1"/>
          </p:cNvPicPr>
          <p:nvPr/>
        </p:nvPicPr>
        <p:blipFill>
          <a:blip r:embed="rId2" cstate="print"/>
          <a:srcRect/>
          <a:stretch>
            <a:fillRect/>
          </a:stretch>
        </p:blipFill>
        <p:spPr bwMode="auto">
          <a:xfrm>
            <a:off x="5156534" y="-264695"/>
            <a:ext cx="2857500" cy="2381250"/>
          </a:xfrm>
          <a:prstGeom prst="rect">
            <a:avLst/>
          </a:prstGeom>
          <a:noFill/>
        </p:spPr>
      </p:pic>
      <p:sp>
        <p:nvSpPr>
          <p:cNvPr id="44" name="43 Metin kutusu"/>
          <p:cNvSpPr txBox="1"/>
          <p:nvPr/>
        </p:nvSpPr>
        <p:spPr>
          <a:xfrm>
            <a:off x="3128210" y="962526"/>
            <a:ext cx="854243" cy="369332"/>
          </a:xfrm>
          <a:prstGeom prst="rect">
            <a:avLst/>
          </a:prstGeom>
          <a:noFill/>
        </p:spPr>
        <p:txBody>
          <a:bodyPr wrap="square" rtlCol="0">
            <a:spAutoFit/>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Sınav</a:t>
            </a:r>
          </a:p>
        </p:txBody>
      </p:sp>
      <p:sp>
        <p:nvSpPr>
          <p:cNvPr id="45" name="44 Metin kutusu"/>
          <p:cNvSpPr txBox="1"/>
          <p:nvPr/>
        </p:nvSpPr>
        <p:spPr>
          <a:xfrm>
            <a:off x="6697578" y="946484"/>
            <a:ext cx="854243" cy="369332"/>
          </a:xfrm>
          <a:prstGeom prst="rect">
            <a:avLst/>
          </a:prstGeom>
          <a:noFill/>
        </p:spPr>
        <p:txBody>
          <a:bodyPr wrap="square" rtlCol="0">
            <a:spAutoFit/>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Kaygısı</a:t>
            </a:r>
          </a:p>
        </p:txBody>
      </p:sp>
      <p:sp>
        <p:nvSpPr>
          <p:cNvPr id="46" name="45 Metin kutusu"/>
          <p:cNvSpPr txBox="1"/>
          <p:nvPr/>
        </p:nvSpPr>
        <p:spPr>
          <a:xfrm>
            <a:off x="1648327" y="3922294"/>
            <a:ext cx="3260558" cy="2646878"/>
          </a:xfrm>
          <a:prstGeom prst="rect">
            <a:avLst/>
          </a:prstGeom>
          <a:noFill/>
        </p:spPr>
        <p:txBody>
          <a:bodyPr wrap="square" rtlCol="0">
            <a:spAutoFit/>
          </a:bodyPr>
          <a:lstStyle/>
          <a:p>
            <a:r>
              <a:rPr lang="tr-TR" sz="16600" b="1" dirty="0">
                <a:solidFill>
                  <a:schemeClr val="accent1">
                    <a:lumMod val="75000"/>
                  </a:schemeClr>
                </a:solidFill>
              </a:rPr>
              <a:t>Ne</a:t>
            </a:r>
            <a:endParaRPr lang="tr-TR" sz="2800" dirty="0"/>
          </a:p>
        </p:txBody>
      </p:sp>
      <p:pic>
        <p:nvPicPr>
          <p:cNvPr id="53" name="Picture 3" descr="C:\Users\muhammed\Desktop\bulut-düşen-yağmur-damlaları_55eef4b8eaa37-thumb.jpg"/>
          <p:cNvPicPr>
            <a:picLocks noChangeAspect="1" noChangeArrowheads="1"/>
          </p:cNvPicPr>
          <p:nvPr/>
        </p:nvPicPr>
        <p:blipFill>
          <a:blip r:embed="rId2" cstate="print"/>
          <a:srcRect/>
          <a:stretch>
            <a:fillRect/>
          </a:stretch>
        </p:blipFill>
        <p:spPr bwMode="auto">
          <a:xfrm>
            <a:off x="8545428" y="-276726"/>
            <a:ext cx="2857500" cy="2381250"/>
          </a:xfrm>
          <a:prstGeom prst="rect">
            <a:avLst/>
          </a:prstGeom>
          <a:noFill/>
        </p:spPr>
      </p:pic>
    </p:spTree>
    <p:extLst>
      <p:ext uri="{BB962C8B-B14F-4D97-AF65-F5344CB8AC3E}">
        <p14:creationId xmlns:p14="http://schemas.microsoft.com/office/powerpoint/2010/main" xmlns="" val="3051261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1+#ppt_w/2"/>
                                          </p:val>
                                        </p:tav>
                                        <p:tav tm="100000">
                                          <p:val>
                                            <p:strVal val="#ppt_x"/>
                                          </p:val>
                                        </p:tav>
                                      </p:tavLst>
                                    </p:anim>
                                    <p:anim calcmode="lin" valueType="num">
                                      <p:cBhvr additive="base">
                                        <p:cTn id="12" dur="10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additive="base">
                                        <p:cTn id="15" dur="1000" fill="hold"/>
                                        <p:tgtEl>
                                          <p:spTgt spid="1027"/>
                                        </p:tgtEl>
                                        <p:attrNameLst>
                                          <p:attrName>ppt_x</p:attrName>
                                        </p:attrNameLst>
                                      </p:cBhvr>
                                      <p:tavLst>
                                        <p:tav tm="0">
                                          <p:val>
                                            <p:strVal val="0-#ppt_w/2"/>
                                          </p:val>
                                        </p:tav>
                                        <p:tav tm="100000">
                                          <p:val>
                                            <p:strVal val="#ppt_x"/>
                                          </p:val>
                                        </p:tav>
                                      </p:tavLst>
                                    </p:anim>
                                    <p:anim calcmode="lin" valueType="num">
                                      <p:cBhvr additive="base">
                                        <p:cTn id="16" dur="1000" fill="hold"/>
                                        <p:tgtEl>
                                          <p:spTgt spid="1027"/>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ppt_x"/>
                                          </p:val>
                                        </p:tav>
                                        <p:tav tm="100000">
                                          <p:val>
                                            <p:strVal val="#ppt_x"/>
                                          </p:val>
                                        </p:tav>
                                      </p:tavLst>
                                    </p:anim>
                                    <p:anim calcmode="lin" valueType="num">
                                      <p:cBhvr additive="base">
                                        <p:cTn id="20" dur="1000" fill="hold"/>
                                        <p:tgtEl>
                                          <p:spTgt spid="43"/>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2" presetClass="entr" presetSubtype="4"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p:nvPr/>
        </p:nvGrpSpPr>
        <p:grpSpPr>
          <a:xfrm>
            <a:off x="228608" y="1711482"/>
            <a:ext cx="5713330" cy="526407"/>
            <a:chOff x="4437053" y="2292645"/>
            <a:chExt cx="1515768" cy="1640028"/>
          </a:xfrm>
        </p:grpSpPr>
        <p:grpSp>
          <p:nvGrpSpPr>
            <p:cNvPr id="4" name="Group 8"/>
            <p:cNvGrpSpPr/>
            <p:nvPr/>
          </p:nvGrpSpPr>
          <p:grpSpPr>
            <a:xfrm>
              <a:off x="4437053" y="2361719"/>
              <a:ext cx="1515768" cy="1570954"/>
              <a:chOff x="1934067" y="2570684"/>
              <a:chExt cx="1941921" cy="2012622"/>
            </a:xfrm>
          </p:grpSpPr>
          <p:sp>
            <p:nvSpPr>
              <p:cNvPr id="11"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12" name="Rounded Rectangle 7"/>
              <p:cNvSpPr/>
              <p:nvPr/>
            </p:nvSpPr>
            <p:spPr>
              <a:xfrm>
                <a:off x="1934067" y="2570684"/>
                <a:ext cx="1941921" cy="19419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10" name="TextBox 9"/>
            <p:cNvSpPr txBox="1"/>
            <p:nvPr/>
          </p:nvSpPr>
          <p:spPr>
            <a:xfrm>
              <a:off x="4551966" y="2292645"/>
              <a:ext cx="1283193" cy="1379157"/>
            </a:xfrm>
            <a:prstGeom prst="roundRect">
              <a:avLst/>
            </a:prstGeom>
            <a:noFill/>
          </p:spPr>
          <p:txBody>
            <a:bodyPr wrap="square" rtlCol="0">
              <a:spAutoFit/>
            </a:bodyPr>
            <a:lstStyle/>
            <a:p>
              <a:pPr algn="ctr"/>
              <a:r>
                <a:rPr lang="id-ID" sz="2000" b="1" dirty="0">
                  <a:solidFill>
                    <a:schemeClr val="bg1"/>
                  </a:solidFill>
                </a:rPr>
                <a:t>Sınavda başarısız olacağım</a:t>
              </a:r>
            </a:p>
          </p:txBody>
        </p:sp>
      </p:grpSp>
      <p:grpSp>
        <p:nvGrpSpPr>
          <p:cNvPr id="5" name="Group 27"/>
          <p:cNvGrpSpPr/>
          <p:nvPr/>
        </p:nvGrpSpPr>
        <p:grpSpPr>
          <a:xfrm>
            <a:off x="6216498" y="1745015"/>
            <a:ext cx="5710798" cy="456779"/>
            <a:chOff x="6361555" y="2129498"/>
            <a:chExt cx="1515768" cy="1570954"/>
          </a:xfrm>
        </p:grpSpPr>
        <p:grpSp>
          <p:nvGrpSpPr>
            <p:cNvPr id="8" name="Group 13"/>
            <p:cNvGrpSpPr/>
            <p:nvPr/>
          </p:nvGrpSpPr>
          <p:grpSpPr>
            <a:xfrm>
              <a:off x="6361555" y="2129498"/>
              <a:ext cx="1515768" cy="1570954"/>
              <a:chOff x="3979683" y="2570684"/>
              <a:chExt cx="1941921" cy="2012622"/>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15" name="TextBox 14"/>
            <p:cNvSpPr txBox="1"/>
            <p:nvPr/>
          </p:nvSpPr>
          <p:spPr>
            <a:xfrm>
              <a:off x="6525547" y="2207877"/>
              <a:ext cx="1202892" cy="1405336"/>
            </a:xfrm>
            <a:prstGeom prst="roundRect">
              <a:avLst/>
            </a:prstGeom>
            <a:noFill/>
          </p:spPr>
          <p:txBody>
            <a:bodyPr wrap="none" rtlCol="0">
              <a:spAutoFit/>
            </a:bodyPr>
            <a:lstStyle/>
            <a:p>
              <a:pPr algn="ctr"/>
              <a:r>
                <a:rPr lang="id-ID" b="1" dirty="0">
                  <a:solidFill>
                    <a:schemeClr val="tx1">
                      <a:lumMod val="85000"/>
                      <a:lumOff val="15000"/>
                    </a:schemeClr>
                  </a:solidFill>
                </a:rPr>
                <a:t>Sınavda elimden gelenin en iyisini yapaca</a:t>
              </a:r>
              <a:r>
                <a:rPr lang="tr-TR" b="1" dirty="0" err="1">
                  <a:solidFill>
                    <a:schemeClr val="tx1">
                      <a:lumMod val="85000"/>
                      <a:lumOff val="15000"/>
                    </a:schemeClr>
                  </a:solidFill>
                </a:rPr>
                <a:t>ğım</a:t>
              </a:r>
              <a:r>
                <a:rPr lang="tr-TR" b="1" dirty="0">
                  <a:solidFill>
                    <a:schemeClr val="tx1">
                      <a:lumMod val="85000"/>
                      <a:lumOff val="15000"/>
                    </a:schemeClr>
                  </a:solidFill>
                </a:rPr>
                <a:t>.</a:t>
              </a:r>
              <a:endParaRPr lang="id-ID" b="1" dirty="0">
                <a:solidFill>
                  <a:schemeClr val="tx1">
                    <a:lumMod val="85000"/>
                    <a:lumOff val="15000"/>
                  </a:schemeClr>
                </a:solidFill>
              </a:endParaRPr>
            </a:p>
          </p:txBody>
        </p:sp>
      </p:grpSp>
      <p:grpSp>
        <p:nvGrpSpPr>
          <p:cNvPr id="23" name="Group 38"/>
          <p:cNvGrpSpPr/>
          <p:nvPr/>
        </p:nvGrpSpPr>
        <p:grpSpPr>
          <a:xfrm>
            <a:off x="6873548" y="2772147"/>
            <a:ext cx="469434" cy="469434"/>
            <a:chOff x="1493839" y="2932113"/>
            <a:chExt cx="298450" cy="298450"/>
          </a:xfrm>
          <a:solidFill>
            <a:schemeClr val="bg1"/>
          </a:solidFill>
        </p:grpSpPr>
        <p:sp>
          <p:nvSpPr>
            <p:cNvPr id="40" name="Freeform 93"/>
            <p:cNvSpPr>
              <a:spLocks noEditPoints="1"/>
            </p:cNvSpPr>
            <p:nvPr/>
          </p:nvSpPr>
          <p:spPr bwMode="auto">
            <a:xfrm>
              <a:off x="1493839" y="2932113"/>
              <a:ext cx="298450" cy="298450"/>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94"/>
            <p:cNvSpPr>
              <a:spLocks noEditPoints="1"/>
            </p:cNvSpPr>
            <p:nvPr/>
          </p:nvSpPr>
          <p:spPr bwMode="auto">
            <a:xfrm>
              <a:off x="1573214" y="3011488"/>
              <a:ext cx="138113" cy="139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95"/>
            <p:cNvSpPr>
              <a:spLocks noEditPoints="1"/>
            </p:cNvSpPr>
            <p:nvPr/>
          </p:nvSpPr>
          <p:spPr bwMode="auto">
            <a:xfrm>
              <a:off x="1604964" y="3043238"/>
              <a:ext cx="74613" cy="7461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4" name="Group 42"/>
          <p:cNvGrpSpPr/>
          <p:nvPr/>
        </p:nvGrpSpPr>
        <p:grpSpPr>
          <a:xfrm>
            <a:off x="6862490" y="4855212"/>
            <a:ext cx="474387" cy="528592"/>
            <a:chOff x="9264650" y="2270125"/>
            <a:chExt cx="2070101" cy="2306638"/>
          </a:xfrm>
          <a:solidFill>
            <a:schemeClr val="bg1"/>
          </a:solidFill>
        </p:grpSpPr>
        <p:sp>
          <p:nvSpPr>
            <p:cNvPr id="44" name="Freeform 28"/>
            <p:cNvSpPr>
              <a:spLocks noEditPoints="1"/>
            </p:cNvSpPr>
            <p:nvPr/>
          </p:nvSpPr>
          <p:spPr bwMode="auto">
            <a:xfrm>
              <a:off x="10460038" y="2719388"/>
              <a:ext cx="874713" cy="1141413"/>
            </a:xfrm>
            <a:custGeom>
              <a:avLst/>
              <a:gdLst>
                <a:gd name="T0" fmla="*/ 213 w 232"/>
                <a:gd name="T1" fmla="*/ 303 h 303"/>
                <a:gd name="T2" fmla="*/ 0 w 232"/>
                <a:gd name="T3" fmla="*/ 212 h 303"/>
                <a:gd name="T4" fmla="*/ 92 w 232"/>
                <a:gd name="T5" fmla="*/ 0 h 303"/>
                <a:gd name="T6" fmla="*/ 102 w 232"/>
                <a:gd name="T7" fmla="*/ 5 h 303"/>
                <a:gd name="T8" fmla="*/ 232 w 232"/>
                <a:gd name="T9" fmla="*/ 211 h 303"/>
                <a:gd name="T10" fmla="*/ 217 w 232"/>
                <a:gd name="T11" fmla="*/ 293 h 303"/>
                <a:gd name="T12" fmla="*/ 213 w 232"/>
                <a:gd name="T13" fmla="*/ 303 h 303"/>
                <a:gd name="T14" fmla="*/ 27 w 232"/>
                <a:gd name="T15" fmla="*/ 202 h 303"/>
                <a:gd name="T16" fmla="*/ 201 w 232"/>
                <a:gd name="T17" fmla="*/ 276 h 303"/>
                <a:gd name="T18" fmla="*/ 212 w 232"/>
                <a:gd name="T19" fmla="*/ 211 h 303"/>
                <a:gd name="T20" fmla="*/ 102 w 232"/>
                <a:gd name="T21" fmla="*/ 27 h 303"/>
                <a:gd name="T22" fmla="*/ 27 w 232"/>
                <a:gd name="T23" fmla="*/ 20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03">
                  <a:moveTo>
                    <a:pt x="213" y="303"/>
                  </a:moveTo>
                  <a:cubicBezTo>
                    <a:pt x="0" y="212"/>
                    <a:pt x="0" y="212"/>
                    <a:pt x="0" y="212"/>
                  </a:cubicBezTo>
                  <a:cubicBezTo>
                    <a:pt x="92" y="0"/>
                    <a:pt x="92" y="0"/>
                    <a:pt x="92" y="0"/>
                  </a:cubicBezTo>
                  <a:cubicBezTo>
                    <a:pt x="102" y="5"/>
                    <a:pt x="102" y="5"/>
                    <a:pt x="102" y="5"/>
                  </a:cubicBezTo>
                  <a:cubicBezTo>
                    <a:pt x="181" y="42"/>
                    <a:pt x="232" y="123"/>
                    <a:pt x="232" y="211"/>
                  </a:cubicBezTo>
                  <a:cubicBezTo>
                    <a:pt x="232" y="239"/>
                    <a:pt x="227" y="267"/>
                    <a:pt x="217" y="293"/>
                  </a:cubicBezTo>
                  <a:lnTo>
                    <a:pt x="213" y="303"/>
                  </a:lnTo>
                  <a:close/>
                  <a:moveTo>
                    <a:pt x="27" y="202"/>
                  </a:moveTo>
                  <a:cubicBezTo>
                    <a:pt x="201" y="276"/>
                    <a:pt x="201" y="276"/>
                    <a:pt x="201" y="276"/>
                  </a:cubicBezTo>
                  <a:cubicBezTo>
                    <a:pt x="208" y="255"/>
                    <a:pt x="212" y="233"/>
                    <a:pt x="212" y="211"/>
                  </a:cubicBezTo>
                  <a:cubicBezTo>
                    <a:pt x="212" y="134"/>
                    <a:pt x="169" y="63"/>
                    <a:pt x="102" y="27"/>
                  </a:cubicBezTo>
                  <a:lnTo>
                    <a:pt x="27" y="2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29"/>
            <p:cNvSpPr>
              <a:spLocks noEditPoints="1"/>
            </p:cNvSpPr>
            <p:nvPr/>
          </p:nvSpPr>
          <p:spPr bwMode="auto">
            <a:xfrm>
              <a:off x="9264650" y="2568575"/>
              <a:ext cx="1963738" cy="2008188"/>
            </a:xfrm>
            <a:custGeom>
              <a:avLst/>
              <a:gdLst>
                <a:gd name="T0" fmla="*/ 271 w 521"/>
                <a:gd name="T1" fmla="*/ 533 h 533"/>
                <a:gd name="T2" fmla="*/ 0 w 521"/>
                <a:gd name="T3" fmla="*/ 263 h 533"/>
                <a:gd name="T4" fmla="*/ 194 w 521"/>
                <a:gd name="T5" fmla="*/ 3 h 533"/>
                <a:gd name="T6" fmla="*/ 204 w 521"/>
                <a:gd name="T7" fmla="*/ 0 h 533"/>
                <a:gd name="T8" fmla="*/ 272 w 521"/>
                <a:gd name="T9" fmla="*/ 262 h 533"/>
                <a:gd name="T10" fmla="*/ 521 w 521"/>
                <a:gd name="T11" fmla="*/ 368 h 533"/>
                <a:gd name="T12" fmla="*/ 516 w 521"/>
                <a:gd name="T13" fmla="*/ 377 h 533"/>
                <a:gd name="T14" fmla="*/ 271 w 521"/>
                <a:gd name="T15" fmla="*/ 533 h 533"/>
                <a:gd name="T16" fmla="*/ 190 w 521"/>
                <a:gd name="T17" fmla="*/ 26 h 533"/>
                <a:gd name="T18" fmla="*/ 20 w 521"/>
                <a:gd name="T19" fmla="*/ 263 h 533"/>
                <a:gd name="T20" fmla="*/ 271 w 521"/>
                <a:gd name="T21" fmla="*/ 513 h 533"/>
                <a:gd name="T22" fmla="*/ 494 w 521"/>
                <a:gd name="T23" fmla="*/ 378 h 533"/>
                <a:gd name="T24" fmla="*/ 255 w 521"/>
                <a:gd name="T25" fmla="*/ 276 h 533"/>
                <a:gd name="T26" fmla="*/ 190 w 521"/>
                <a:gd name="T27" fmla="*/ 2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533">
                  <a:moveTo>
                    <a:pt x="271" y="533"/>
                  </a:moveTo>
                  <a:cubicBezTo>
                    <a:pt x="122" y="533"/>
                    <a:pt x="0" y="412"/>
                    <a:pt x="0" y="263"/>
                  </a:cubicBezTo>
                  <a:cubicBezTo>
                    <a:pt x="0" y="144"/>
                    <a:pt x="80" y="37"/>
                    <a:pt x="194" y="3"/>
                  </a:cubicBezTo>
                  <a:cubicBezTo>
                    <a:pt x="204" y="0"/>
                    <a:pt x="204" y="0"/>
                    <a:pt x="204" y="0"/>
                  </a:cubicBezTo>
                  <a:cubicBezTo>
                    <a:pt x="272" y="262"/>
                    <a:pt x="272" y="262"/>
                    <a:pt x="272" y="262"/>
                  </a:cubicBezTo>
                  <a:cubicBezTo>
                    <a:pt x="521" y="368"/>
                    <a:pt x="521" y="368"/>
                    <a:pt x="521" y="368"/>
                  </a:cubicBezTo>
                  <a:cubicBezTo>
                    <a:pt x="516" y="377"/>
                    <a:pt x="516" y="377"/>
                    <a:pt x="516" y="377"/>
                  </a:cubicBezTo>
                  <a:cubicBezTo>
                    <a:pt x="472" y="472"/>
                    <a:pt x="376" y="533"/>
                    <a:pt x="271" y="533"/>
                  </a:cubicBezTo>
                  <a:close/>
                  <a:moveTo>
                    <a:pt x="190" y="26"/>
                  </a:moveTo>
                  <a:cubicBezTo>
                    <a:pt x="89" y="60"/>
                    <a:pt x="20" y="156"/>
                    <a:pt x="20" y="263"/>
                  </a:cubicBezTo>
                  <a:cubicBezTo>
                    <a:pt x="20" y="401"/>
                    <a:pt x="133" y="513"/>
                    <a:pt x="271" y="513"/>
                  </a:cubicBezTo>
                  <a:cubicBezTo>
                    <a:pt x="364" y="513"/>
                    <a:pt x="451" y="460"/>
                    <a:pt x="494" y="378"/>
                  </a:cubicBezTo>
                  <a:cubicBezTo>
                    <a:pt x="255" y="276"/>
                    <a:pt x="255" y="276"/>
                    <a:pt x="255" y="276"/>
                  </a:cubicBezTo>
                  <a:lnTo>
                    <a:pt x="19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30"/>
            <p:cNvSpPr>
              <a:spLocks noEditPoints="1"/>
            </p:cNvSpPr>
            <p:nvPr/>
          </p:nvSpPr>
          <p:spPr bwMode="auto">
            <a:xfrm>
              <a:off x="10055225" y="2270125"/>
              <a:ext cx="796925" cy="1222375"/>
            </a:xfrm>
            <a:custGeom>
              <a:avLst/>
              <a:gdLst>
                <a:gd name="T0" fmla="*/ 82 w 211"/>
                <a:gd name="T1" fmla="*/ 324 h 324"/>
                <a:gd name="T2" fmla="*/ 0 w 211"/>
                <a:gd name="T3" fmla="*/ 10 h 324"/>
                <a:gd name="T4" fmla="*/ 10 w 211"/>
                <a:gd name="T5" fmla="*/ 8 h 324"/>
                <a:gd name="T6" fmla="*/ 81 w 211"/>
                <a:gd name="T7" fmla="*/ 0 h 324"/>
                <a:gd name="T8" fmla="*/ 201 w 211"/>
                <a:gd name="T9" fmla="*/ 23 h 324"/>
                <a:gd name="T10" fmla="*/ 211 w 211"/>
                <a:gd name="T11" fmla="*/ 27 h 324"/>
                <a:gd name="T12" fmla="*/ 82 w 211"/>
                <a:gd name="T13" fmla="*/ 324 h 324"/>
                <a:gd name="T14" fmla="*/ 25 w 211"/>
                <a:gd name="T15" fmla="*/ 26 h 324"/>
                <a:gd name="T16" fmla="*/ 86 w 211"/>
                <a:gd name="T17" fmla="*/ 263 h 324"/>
                <a:gd name="T18" fmla="*/ 184 w 211"/>
                <a:gd name="T19" fmla="*/ 38 h 324"/>
                <a:gd name="T20" fmla="*/ 81 w 211"/>
                <a:gd name="T21" fmla="*/ 20 h 324"/>
                <a:gd name="T22" fmla="*/ 25 w 211"/>
                <a:gd name="T23" fmla="*/ 2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324">
                  <a:moveTo>
                    <a:pt x="82" y="324"/>
                  </a:moveTo>
                  <a:cubicBezTo>
                    <a:pt x="0" y="10"/>
                    <a:pt x="0" y="10"/>
                    <a:pt x="0" y="10"/>
                  </a:cubicBezTo>
                  <a:cubicBezTo>
                    <a:pt x="10" y="8"/>
                    <a:pt x="10" y="8"/>
                    <a:pt x="10" y="8"/>
                  </a:cubicBezTo>
                  <a:cubicBezTo>
                    <a:pt x="34" y="3"/>
                    <a:pt x="58" y="0"/>
                    <a:pt x="81" y="0"/>
                  </a:cubicBezTo>
                  <a:cubicBezTo>
                    <a:pt x="123" y="0"/>
                    <a:pt x="163" y="8"/>
                    <a:pt x="201" y="23"/>
                  </a:cubicBezTo>
                  <a:cubicBezTo>
                    <a:pt x="211" y="27"/>
                    <a:pt x="211" y="27"/>
                    <a:pt x="211" y="27"/>
                  </a:cubicBezTo>
                  <a:lnTo>
                    <a:pt x="82" y="324"/>
                  </a:lnTo>
                  <a:close/>
                  <a:moveTo>
                    <a:pt x="25" y="26"/>
                  </a:moveTo>
                  <a:cubicBezTo>
                    <a:pt x="86" y="263"/>
                    <a:pt x="86" y="263"/>
                    <a:pt x="86" y="263"/>
                  </a:cubicBezTo>
                  <a:cubicBezTo>
                    <a:pt x="184" y="38"/>
                    <a:pt x="184" y="38"/>
                    <a:pt x="184" y="38"/>
                  </a:cubicBezTo>
                  <a:cubicBezTo>
                    <a:pt x="151" y="26"/>
                    <a:pt x="117" y="20"/>
                    <a:pt x="81" y="20"/>
                  </a:cubicBezTo>
                  <a:cubicBezTo>
                    <a:pt x="62" y="20"/>
                    <a:pt x="43" y="22"/>
                    <a:pt x="25"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6" name="Group 30"/>
          <p:cNvGrpSpPr/>
          <p:nvPr/>
        </p:nvGrpSpPr>
        <p:grpSpPr>
          <a:xfrm>
            <a:off x="228608" y="2309045"/>
            <a:ext cx="5713330" cy="526407"/>
            <a:chOff x="4437053" y="2292645"/>
            <a:chExt cx="1515768" cy="1640028"/>
          </a:xfrm>
        </p:grpSpPr>
        <p:grpSp>
          <p:nvGrpSpPr>
            <p:cNvPr id="57" name="Group 8"/>
            <p:cNvGrpSpPr/>
            <p:nvPr/>
          </p:nvGrpSpPr>
          <p:grpSpPr>
            <a:xfrm>
              <a:off x="4437053" y="2361719"/>
              <a:ext cx="1515768" cy="1570954"/>
              <a:chOff x="1934067" y="2570684"/>
              <a:chExt cx="1941921" cy="2012622"/>
            </a:xfrm>
          </p:grpSpPr>
          <p:sp>
            <p:nvSpPr>
              <p:cNvPr id="59"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60" name="Rounded Rectangle 7"/>
              <p:cNvSpPr/>
              <p:nvPr/>
            </p:nvSpPr>
            <p:spPr>
              <a:xfrm>
                <a:off x="1934067" y="2570684"/>
                <a:ext cx="1941921" cy="19419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58" name="TextBox 9"/>
            <p:cNvSpPr txBox="1"/>
            <p:nvPr/>
          </p:nvSpPr>
          <p:spPr>
            <a:xfrm>
              <a:off x="4551966" y="2292645"/>
              <a:ext cx="1283193" cy="1379157"/>
            </a:xfrm>
            <a:prstGeom prst="roundRect">
              <a:avLst/>
            </a:prstGeom>
            <a:noFill/>
          </p:spPr>
          <p:txBody>
            <a:bodyPr wrap="square" rtlCol="0">
              <a:spAutoFit/>
            </a:bodyPr>
            <a:lstStyle/>
            <a:p>
              <a:pPr algn="ctr"/>
              <a:r>
                <a:rPr lang="id-ID" sz="2000" b="1" dirty="0">
                  <a:solidFill>
                    <a:schemeClr val="bg1"/>
                  </a:solidFill>
                </a:rPr>
                <a:t>Sınav zor olacak,</a:t>
              </a:r>
            </a:p>
          </p:txBody>
        </p:sp>
      </p:grpSp>
      <p:grpSp>
        <p:nvGrpSpPr>
          <p:cNvPr id="61" name="Group 30"/>
          <p:cNvGrpSpPr/>
          <p:nvPr/>
        </p:nvGrpSpPr>
        <p:grpSpPr>
          <a:xfrm>
            <a:off x="264704" y="3062398"/>
            <a:ext cx="5713330" cy="715526"/>
            <a:chOff x="4437053" y="2361719"/>
            <a:chExt cx="1515768" cy="1570954"/>
          </a:xfrm>
        </p:grpSpPr>
        <p:grpSp>
          <p:nvGrpSpPr>
            <p:cNvPr id="62" name="Group 8"/>
            <p:cNvGrpSpPr/>
            <p:nvPr/>
          </p:nvGrpSpPr>
          <p:grpSpPr>
            <a:xfrm>
              <a:off x="4437053" y="2361719"/>
              <a:ext cx="1515768" cy="1570954"/>
              <a:chOff x="1934067" y="2570684"/>
              <a:chExt cx="1941921" cy="2012622"/>
            </a:xfrm>
          </p:grpSpPr>
          <p:sp>
            <p:nvSpPr>
              <p:cNvPr id="64"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65" name="Rounded Rectangle 7"/>
              <p:cNvSpPr/>
              <p:nvPr/>
            </p:nvSpPr>
            <p:spPr>
              <a:xfrm>
                <a:off x="1934067" y="2570684"/>
                <a:ext cx="1941921" cy="19419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63" name="TextBox 9"/>
            <p:cNvSpPr txBox="1"/>
            <p:nvPr/>
          </p:nvSpPr>
          <p:spPr>
            <a:xfrm>
              <a:off x="4437053" y="2477557"/>
              <a:ext cx="1513019" cy="1379157"/>
            </a:xfrm>
            <a:prstGeom prst="roundRect">
              <a:avLst/>
            </a:prstGeom>
            <a:noFill/>
          </p:spPr>
          <p:txBody>
            <a:bodyPr wrap="square" rtlCol="0">
              <a:spAutoFit/>
            </a:bodyPr>
            <a:lstStyle/>
            <a:p>
              <a:pPr algn="ctr"/>
              <a:r>
                <a:rPr lang="id-ID" sz="2000" b="1" dirty="0">
                  <a:solidFill>
                    <a:schemeClr val="bg1"/>
                  </a:solidFill>
                </a:rPr>
                <a:t>Anem-babam </a:t>
              </a:r>
              <a:r>
                <a:rPr lang="tr-TR" sz="2000" b="1" dirty="0">
                  <a:solidFill>
                    <a:schemeClr val="bg1"/>
                  </a:solidFill>
                </a:rPr>
                <a:t>üzülür ve hayal kırıklığı yaşar.</a:t>
              </a:r>
              <a:endParaRPr lang="id-ID" sz="2000" b="1" dirty="0">
                <a:solidFill>
                  <a:schemeClr val="bg1"/>
                </a:solidFill>
              </a:endParaRPr>
            </a:p>
          </p:txBody>
        </p:sp>
      </p:grpSp>
      <p:grpSp>
        <p:nvGrpSpPr>
          <p:cNvPr id="66" name="Group 30"/>
          <p:cNvGrpSpPr/>
          <p:nvPr/>
        </p:nvGrpSpPr>
        <p:grpSpPr>
          <a:xfrm>
            <a:off x="300797" y="3873133"/>
            <a:ext cx="5713330" cy="526407"/>
            <a:chOff x="4437053" y="2292645"/>
            <a:chExt cx="1515768" cy="1640028"/>
          </a:xfrm>
        </p:grpSpPr>
        <p:grpSp>
          <p:nvGrpSpPr>
            <p:cNvPr id="67" name="Group 8"/>
            <p:cNvGrpSpPr/>
            <p:nvPr/>
          </p:nvGrpSpPr>
          <p:grpSpPr>
            <a:xfrm>
              <a:off x="4437053" y="2361719"/>
              <a:ext cx="1515768" cy="1570954"/>
              <a:chOff x="1934067" y="2570684"/>
              <a:chExt cx="1941921" cy="2012622"/>
            </a:xfrm>
          </p:grpSpPr>
          <p:sp>
            <p:nvSpPr>
              <p:cNvPr id="69"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70" name="Rounded Rectangle 7"/>
              <p:cNvSpPr/>
              <p:nvPr/>
            </p:nvSpPr>
            <p:spPr>
              <a:xfrm>
                <a:off x="1934067" y="2570684"/>
                <a:ext cx="1941921" cy="19419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68" name="TextBox 9"/>
            <p:cNvSpPr txBox="1"/>
            <p:nvPr/>
          </p:nvSpPr>
          <p:spPr>
            <a:xfrm>
              <a:off x="4551966" y="2292645"/>
              <a:ext cx="1283193" cy="1379157"/>
            </a:xfrm>
            <a:prstGeom prst="roundRect">
              <a:avLst/>
            </a:prstGeom>
            <a:noFill/>
          </p:spPr>
          <p:txBody>
            <a:bodyPr wrap="square" rtlCol="0">
              <a:spAutoFit/>
            </a:bodyPr>
            <a:lstStyle/>
            <a:p>
              <a:pPr algn="ctr"/>
              <a:r>
                <a:rPr lang="tr-TR" sz="2000" b="1" dirty="0">
                  <a:solidFill>
                    <a:schemeClr val="bg1"/>
                  </a:solidFill>
                </a:rPr>
                <a:t>Ortalamam düşecek,</a:t>
              </a:r>
              <a:endParaRPr lang="id-ID" sz="2000" b="1" dirty="0">
                <a:solidFill>
                  <a:schemeClr val="bg1"/>
                </a:solidFill>
              </a:endParaRPr>
            </a:p>
          </p:txBody>
        </p:sp>
      </p:grpSp>
      <p:grpSp>
        <p:nvGrpSpPr>
          <p:cNvPr id="71" name="Group 30"/>
          <p:cNvGrpSpPr/>
          <p:nvPr/>
        </p:nvGrpSpPr>
        <p:grpSpPr>
          <a:xfrm>
            <a:off x="240639" y="4558929"/>
            <a:ext cx="5773487" cy="526407"/>
            <a:chOff x="4437053" y="2292645"/>
            <a:chExt cx="1531728" cy="1640028"/>
          </a:xfrm>
        </p:grpSpPr>
        <p:grpSp>
          <p:nvGrpSpPr>
            <p:cNvPr id="72" name="Group 8"/>
            <p:cNvGrpSpPr/>
            <p:nvPr/>
          </p:nvGrpSpPr>
          <p:grpSpPr>
            <a:xfrm>
              <a:off x="4437053" y="2361719"/>
              <a:ext cx="1531728" cy="1570954"/>
              <a:chOff x="1934067" y="2570684"/>
              <a:chExt cx="1962368" cy="2012622"/>
            </a:xfrm>
          </p:grpSpPr>
          <p:sp>
            <p:nvSpPr>
              <p:cNvPr id="74"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75" name="Rounded Rectangle 7"/>
              <p:cNvSpPr/>
              <p:nvPr/>
            </p:nvSpPr>
            <p:spPr>
              <a:xfrm>
                <a:off x="1954514" y="2570684"/>
                <a:ext cx="1941921" cy="1941922"/>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73" name="TextBox 9"/>
            <p:cNvSpPr txBox="1"/>
            <p:nvPr/>
          </p:nvSpPr>
          <p:spPr>
            <a:xfrm>
              <a:off x="4551966" y="2292645"/>
              <a:ext cx="1283193" cy="1379157"/>
            </a:xfrm>
            <a:prstGeom prst="roundRect">
              <a:avLst/>
            </a:prstGeom>
            <a:noFill/>
          </p:spPr>
          <p:txBody>
            <a:bodyPr wrap="square" rtlCol="0">
              <a:spAutoFit/>
            </a:bodyPr>
            <a:lstStyle/>
            <a:p>
              <a:pPr algn="ctr"/>
              <a:r>
                <a:rPr lang="tr-TR" sz="2000" b="1" dirty="0">
                  <a:solidFill>
                    <a:schemeClr val="bg1"/>
                  </a:solidFill>
                </a:rPr>
                <a:t>İyi bir </a:t>
              </a:r>
              <a:r>
                <a:rPr lang="tr-TR" sz="2000" b="1" dirty="0" smtClean="0">
                  <a:solidFill>
                    <a:schemeClr val="bg1"/>
                  </a:solidFill>
                </a:rPr>
                <a:t>üniversiteye</a:t>
              </a:r>
              <a:r>
                <a:rPr lang="tr-TR" sz="2000" b="1" dirty="0" smtClean="0">
                  <a:solidFill>
                    <a:schemeClr val="bg1"/>
                  </a:solidFill>
                </a:rPr>
                <a:t> </a:t>
              </a:r>
              <a:r>
                <a:rPr lang="tr-TR" sz="2000" b="1" dirty="0">
                  <a:solidFill>
                    <a:schemeClr val="bg1"/>
                  </a:solidFill>
                </a:rPr>
                <a:t>gidemeyeceğim.</a:t>
              </a:r>
              <a:endParaRPr lang="id-ID" sz="2000" b="1" dirty="0">
                <a:solidFill>
                  <a:schemeClr val="bg1"/>
                </a:solidFill>
              </a:endParaRPr>
            </a:p>
          </p:txBody>
        </p:sp>
      </p:grpSp>
      <p:grpSp>
        <p:nvGrpSpPr>
          <p:cNvPr id="76" name="Group 27"/>
          <p:cNvGrpSpPr/>
          <p:nvPr/>
        </p:nvGrpSpPr>
        <p:grpSpPr>
          <a:xfrm>
            <a:off x="6156338" y="2366642"/>
            <a:ext cx="5710798" cy="456779"/>
            <a:chOff x="6361555" y="2129498"/>
            <a:chExt cx="1515768" cy="1570954"/>
          </a:xfrm>
        </p:grpSpPr>
        <p:grpSp>
          <p:nvGrpSpPr>
            <p:cNvPr id="77" name="Group 13"/>
            <p:cNvGrpSpPr/>
            <p:nvPr/>
          </p:nvGrpSpPr>
          <p:grpSpPr>
            <a:xfrm>
              <a:off x="6361555" y="2129498"/>
              <a:ext cx="1515768" cy="1570954"/>
              <a:chOff x="3979683" y="2570684"/>
              <a:chExt cx="1941921" cy="2012622"/>
            </a:xfrm>
          </p:grpSpPr>
          <p:sp>
            <p:nvSpPr>
              <p:cNvPr id="79"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78" name="TextBox 14"/>
            <p:cNvSpPr txBox="1"/>
            <p:nvPr/>
          </p:nvSpPr>
          <p:spPr>
            <a:xfrm>
              <a:off x="6577928" y="2207877"/>
              <a:ext cx="1098141" cy="1405336"/>
            </a:xfrm>
            <a:prstGeom prst="roundRect">
              <a:avLst/>
            </a:prstGeom>
            <a:noFill/>
          </p:spPr>
          <p:txBody>
            <a:bodyPr wrap="none" rtlCol="0">
              <a:spAutoFit/>
            </a:bodyPr>
            <a:lstStyle/>
            <a:p>
              <a:pPr algn="ctr"/>
              <a:r>
                <a:rPr lang="tr-TR" b="1" dirty="0">
                  <a:solidFill>
                    <a:schemeClr val="tx1">
                      <a:lumMod val="85000"/>
                      <a:lumOff val="15000"/>
                    </a:schemeClr>
                  </a:solidFill>
                </a:rPr>
                <a:t>Sınavın zor yada kolay olacağını bilemem.</a:t>
              </a:r>
              <a:endParaRPr lang="id-ID" b="1" dirty="0">
                <a:solidFill>
                  <a:schemeClr val="tx1">
                    <a:lumMod val="85000"/>
                    <a:lumOff val="15000"/>
                  </a:schemeClr>
                </a:solidFill>
              </a:endParaRPr>
            </a:p>
          </p:txBody>
        </p:sp>
      </p:grpSp>
      <p:grpSp>
        <p:nvGrpSpPr>
          <p:cNvPr id="81" name="Group 27"/>
          <p:cNvGrpSpPr/>
          <p:nvPr/>
        </p:nvGrpSpPr>
        <p:grpSpPr>
          <a:xfrm>
            <a:off x="6180402" y="3040409"/>
            <a:ext cx="5710798" cy="761925"/>
            <a:chOff x="6361555" y="2129498"/>
            <a:chExt cx="1515768" cy="1570954"/>
          </a:xfrm>
        </p:grpSpPr>
        <p:grpSp>
          <p:nvGrpSpPr>
            <p:cNvPr id="82" name="Group 13"/>
            <p:cNvGrpSpPr/>
            <p:nvPr/>
          </p:nvGrpSpPr>
          <p:grpSpPr>
            <a:xfrm>
              <a:off x="6361555" y="2129498"/>
              <a:ext cx="1515768" cy="1570954"/>
              <a:chOff x="3979683" y="2570684"/>
              <a:chExt cx="1941921" cy="2012622"/>
            </a:xfrm>
          </p:grpSpPr>
          <p:sp>
            <p:nvSpPr>
              <p:cNvPr id="8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83" name="TextBox 14"/>
            <p:cNvSpPr txBox="1"/>
            <p:nvPr/>
          </p:nvSpPr>
          <p:spPr>
            <a:xfrm>
              <a:off x="6368955" y="2207876"/>
              <a:ext cx="1468982" cy="1474387"/>
            </a:xfrm>
            <a:prstGeom prst="roundRect">
              <a:avLst/>
            </a:prstGeom>
            <a:noFill/>
          </p:spPr>
          <p:txBody>
            <a:bodyPr wrap="square" rtlCol="0">
              <a:spAutoFit/>
            </a:bodyPr>
            <a:lstStyle/>
            <a:p>
              <a:pPr algn="ctr"/>
              <a:r>
                <a:rPr lang="tr-TR" b="1" dirty="0">
                  <a:solidFill>
                    <a:schemeClr val="tx1">
                      <a:lumMod val="85000"/>
                      <a:lumOff val="15000"/>
                    </a:schemeClr>
                  </a:solidFill>
                </a:rPr>
                <a:t>Annem-babam benim çalıştığımı biliyorlar. Biraz üzülebilirler ama bu çok büyük sorun olmayacaktır.</a:t>
              </a:r>
              <a:endParaRPr lang="id-ID" b="1" dirty="0">
                <a:solidFill>
                  <a:schemeClr val="tx1">
                    <a:lumMod val="85000"/>
                    <a:lumOff val="15000"/>
                  </a:schemeClr>
                </a:solidFill>
              </a:endParaRPr>
            </a:p>
          </p:txBody>
        </p:sp>
      </p:grpSp>
      <p:grpSp>
        <p:nvGrpSpPr>
          <p:cNvPr id="86" name="Group 27"/>
          <p:cNvGrpSpPr/>
          <p:nvPr/>
        </p:nvGrpSpPr>
        <p:grpSpPr>
          <a:xfrm>
            <a:off x="6228528" y="3942764"/>
            <a:ext cx="5710798" cy="456779"/>
            <a:chOff x="6361555" y="2129498"/>
            <a:chExt cx="1515768" cy="1570954"/>
          </a:xfrm>
        </p:grpSpPr>
        <p:grpSp>
          <p:nvGrpSpPr>
            <p:cNvPr id="87" name="Group 13"/>
            <p:cNvGrpSpPr/>
            <p:nvPr/>
          </p:nvGrpSpPr>
          <p:grpSpPr>
            <a:xfrm>
              <a:off x="6361555" y="2129498"/>
              <a:ext cx="1515768" cy="1570954"/>
              <a:chOff x="3979683" y="2570684"/>
              <a:chExt cx="1941921" cy="2012622"/>
            </a:xfrm>
          </p:grpSpPr>
          <p:sp>
            <p:nvSpPr>
              <p:cNvPr id="89"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88" name="TextBox 14"/>
            <p:cNvSpPr txBox="1"/>
            <p:nvPr/>
          </p:nvSpPr>
          <p:spPr>
            <a:xfrm>
              <a:off x="6378846" y="2207877"/>
              <a:ext cx="1496298" cy="1405336"/>
            </a:xfrm>
            <a:prstGeom prst="roundRect">
              <a:avLst/>
            </a:prstGeom>
            <a:noFill/>
          </p:spPr>
          <p:txBody>
            <a:bodyPr wrap="none" rtlCol="0">
              <a:spAutoFit/>
            </a:bodyPr>
            <a:lstStyle/>
            <a:p>
              <a:pPr algn="ctr"/>
              <a:r>
                <a:rPr lang="tr-TR" b="1" dirty="0">
                  <a:solidFill>
                    <a:schemeClr val="tx1">
                      <a:lumMod val="85000"/>
                      <a:lumOff val="15000"/>
                    </a:schemeClr>
                  </a:solidFill>
                </a:rPr>
                <a:t>Tek bir sınavdan düşük almam ortalamamı çok etkilemez.</a:t>
              </a:r>
              <a:endParaRPr lang="id-ID" b="1" dirty="0">
                <a:solidFill>
                  <a:schemeClr val="tx1">
                    <a:lumMod val="85000"/>
                    <a:lumOff val="15000"/>
                  </a:schemeClr>
                </a:solidFill>
              </a:endParaRPr>
            </a:p>
          </p:txBody>
        </p:sp>
      </p:grpSp>
      <p:grpSp>
        <p:nvGrpSpPr>
          <p:cNvPr id="91" name="Group 27"/>
          <p:cNvGrpSpPr/>
          <p:nvPr/>
        </p:nvGrpSpPr>
        <p:grpSpPr>
          <a:xfrm>
            <a:off x="6176391" y="4624547"/>
            <a:ext cx="6141532" cy="456779"/>
            <a:chOff x="6361555" y="2129498"/>
            <a:chExt cx="1630094" cy="1570954"/>
          </a:xfrm>
        </p:grpSpPr>
        <p:grpSp>
          <p:nvGrpSpPr>
            <p:cNvPr id="92" name="Group 13"/>
            <p:cNvGrpSpPr/>
            <p:nvPr/>
          </p:nvGrpSpPr>
          <p:grpSpPr>
            <a:xfrm>
              <a:off x="6361555" y="2129498"/>
              <a:ext cx="1515768" cy="1570954"/>
              <a:chOff x="3979683" y="2570684"/>
              <a:chExt cx="1941921" cy="2012622"/>
            </a:xfrm>
          </p:grpSpPr>
          <p:sp>
            <p:nvSpPr>
              <p:cNvPr id="9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93" name="TextBox 14"/>
            <p:cNvSpPr txBox="1"/>
            <p:nvPr/>
          </p:nvSpPr>
          <p:spPr>
            <a:xfrm>
              <a:off x="6472376" y="2207877"/>
              <a:ext cx="1519273" cy="1405336"/>
            </a:xfrm>
            <a:prstGeom prst="roundRect">
              <a:avLst/>
            </a:prstGeom>
            <a:noFill/>
          </p:spPr>
          <p:txBody>
            <a:bodyPr wrap="none" rtlCol="0">
              <a:spAutoFit/>
            </a:bodyPr>
            <a:lstStyle/>
            <a:p>
              <a:pPr algn="ctr"/>
              <a:r>
                <a:rPr lang="tr-TR" b="1" dirty="0">
                  <a:solidFill>
                    <a:schemeClr val="tx1">
                      <a:lumMod val="85000"/>
                      <a:lumOff val="15000"/>
                    </a:schemeClr>
                  </a:solidFill>
                </a:rPr>
                <a:t>Ben çalıştığım sürece </a:t>
              </a:r>
              <a:r>
                <a:rPr lang="tr-TR" b="1" dirty="0" smtClean="0">
                  <a:solidFill>
                    <a:schemeClr val="tx1">
                      <a:lumMod val="85000"/>
                      <a:lumOff val="15000"/>
                    </a:schemeClr>
                  </a:solidFill>
                </a:rPr>
                <a:t>istediğim </a:t>
              </a:r>
              <a:r>
                <a:rPr lang="tr-TR" b="1" dirty="0" err="1" smtClean="0">
                  <a:solidFill>
                    <a:schemeClr val="tx1">
                      <a:lumMod val="85000"/>
                      <a:lumOff val="15000"/>
                    </a:schemeClr>
                  </a:solidFill>
                </a:rPr>
                <a:t>bölümdebaşarılı</a:t>
              </a:r>
              <a:r>
                <a:rPr lang="tr-TR" b="1" dirty="0" smtClean="0">
                  <a:solidFill>
                    <a:schemeClr val="tx1">
                      <a:lumMod val="85000"/>
                      <a:lumOff val="15000"/>
                    </a:schemeClr>
                  </a:solidFill>
                </a:rPr>
                <a:t> </a:t>
              </a:r>
              <a:r>
                <a:rPr lang="tr-TR" b="1" dirty="0">
                  <a:solidFill>
                    <a:schemeClr val="tx1">
                      <a:lumMod val="85000"/>
                      <a:lumOff val="15000"/>
                    </a:schemeClr>
                  </a:solidFill>
                </a:rPr>
                <a:t>olabilirim.</a:t>
              </a:r>
              <a:endParaRPr lang="id-ID" b="1" dirty="0">
                <a:solidFill>
                  <a:schemeClr val="tx1">
                    <a:lumMod val="85000"/>
                    <a:lumOff val="15000"/>
                  </a:schemeClr>
                </a:solidFill>
              </a:endParaRPr>
            </a:p>
          </p:txBody>
        </p:sp>
      </p:grpSp>
      <p:grpSp>
        <p:nvGrpSpPr>
          <p:cNvPr id="96" name="Group 30"/>
          <p:cNvGrpSpPr/>
          <p:nvPr/>
        </p:nvGrpSpPr>
        <p:grpSpPr>
          <a:xfrm>
            <a:off x="204538" y="5228682"/>
            <a:ext cx="5781516" cy="783193"/>
            <a:chOff x="4418963" y="2292645"/>
            <a:chExt cx="1533858" cy="2440048"/>
          </a:xfrm>
        </p:grpSpPr>
        <p:grpSp>
          <p:nvGrpSpPr>
            <p:cNvPr id="97" name="Group 8"/>
            <p:cNvGrpSpPr/>
            <p:nvPr/>
          </p:nvGrpSpPr>
          <p:grpSpPr>
            <a:xfrm>
              <a:off x="4437053" y="2361719"/>
              <a:ext cx="1515768" cy="2083257"/>
              <a:chOff x="1934067" y="2570684"/>
              <a:chExt cx="1941921" cy="2668957"/>
            </a:xfrm>
          </p:grpSpPr>
          <p:sp>
            <p:nvSpPr>
              <p:cNvPr id="99"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100" name="Rounded Rectangle 7"/>
              <p:cNvSpPr/>
              <p:nvPr/>
            </p:nvSpPr>
            <p:spPr>
              <a:xfrm>
                <a:off x="1934067" y="2570684"/>
                <a:ext cx="1941921" cy="26689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98" name="TextBox 9"/>
            <p:cNvSpPr txBox="1"/>
            <p:nvPr/>
          </p:nvSpPr>
          <p:spPr>
            <a:xfrm>
              <a:off x="4418963" y="2292645"/>
              <a:ext cx="1509827" cy="2440048"/>
            </a:xfrm>
            <a:prstGeom prst="roundRect">
              <a:avLst/>
            </a:prstGeom>
            <a:noFill/>
          </p:spPr>
          <p:txBody>
            <a:bodyPr wrap="square" rtlCol="0">
              <a:spAutoFit/>
            </a:bodyPr>
            <a:lstStyle/>
            <a:p>
              <a:pPr algn="ctr"/>
              <a:r>
                <a:rPr lang="tr-TR" sz="2000" b="1" dirty="0">
                  <a:solidFill>
                    <a:schemeClr val="bg1"/>
                  </a:solidFill>
                </a:rPr>
                <a:t>Sınavda heyecanlanacağım, dikkatsizlikten hata yapacağım.</a:t>
              </a:r>
              <a:endParaRPr lang="id-ID" sz="2000" b="1" dirty="0">
                <a:solidFill>
                  <a:schemeClr val="bg1"/>
                </a:solidFill>
              </a:endParaRPr>
            </a:p>
          </p:txBody>
        </p:sp>
      </p:grpSp>
      <p:grpSp>
        <p:nvGrpSpPr>
          <p:cNvPr id="101" name="Group 27"/>
          <p:cNvGrpSpPr/>
          <p:nvPr/>
        </p:nvGrpSpPr>
        <p:grpSpPr>
          <a:xfrm>
            <a:off x="6160349" y="5270237"/>
            <a:ext cx="5710798" cy="613208"/>
            <a:chOff x="6361555" y="2129498"/>
            <a:chExt cx="1515768" cy="1570954"/>
          </a:xfrm>
        </p:grpSpPr>
        <p:grpSp>
          <p:nvGrpSpPr>
            <p:cNvPr id="102" name="Group 13"/>
            <p:cNvGrpSpPr/>
            <p:nvPr/>
          </p:nvGrpSpPr>
          <p:grpSpPr>
            <a:xfrm>
              <a:off x="6361555" y="2129498"/>
              <a:ext cx="1515768" cy="1570954"/>
              <a:chOff x="3979683" y="2570684"/>
              <a:chExt cx="1941921" cy="2012622"/>
            </a:xfrm>
          </p:grpSpPr>
          <p:sp>
            <p:nvSpPr>
              <p:cNvPr id="10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103" name="TextBox 14"/>
            <p:cNvSpPr txBox="1"/>
            <p:nvPr/>
          </p:nvSpPr>
          <p:spPr>
            <a:xfrm>
              <a:off x="6425424" y="2207877"/>
              <a:ext cx="1403153" cy="1405336"/>
            </a:xfrm>
            <a:prstGeom prst="roundRect">
              <a:avLst/>
            </a:prstGeom>
            <a:noFill/>
          </p:spPr>
          <p:txBody>
            <a:bodyPr wrap="none" rtlCol="0">
              <a:spAutoFit/>
            </a:bodyPr>
            <a:lstStyle/>
            <a:p>
              <a:pPr algn="ctr"/>
              <a:r>
                <a:rPr lang="tr-TR" b="1" dirty="0">
                  <a:solidFill>
                    <a:schemeClr val="tx1">
                      <a:lumMod val="85000"/>
                      <a:lumOff val="15000"/>
                    </a:schemeClr>
                  </a:solidFill>
                </a:rPr>
                <a:t>Heyecanımı kontrol edebilirim ve dikkatli olabilirim..</a:t>
              </a:r>
              <a:endParaRPr lang="id-ID" b="1" dirty="0">
                <a:solidFill>
                  <a:schemeClr val="tx1">
                    <a:lumMod val="85000"/>
                    <a:lumOff val="15000"/>
                  </a:schemeClr>
                </a:solidFill>
              </a:endParaRPr>
            </a:p>
          </p:txBody>
        </p:sp>
      </p:grpSp>
      <p:grpSp>
        <p:nvGrpSpPr>
          <p:cNvPr id="106" name="Group 30"/>
          <p:cNvGrpSpPr/>
          <p:nvPr/>
        </p:nvGrpSpPr>
        <p:grpSpPr>
          <a:xfrm>
            <a:off x="164433" y="5982662"/>
            <a:ext cx="5781516" cy="526407"/>
            <a:chOff x="4418963" y="2292645"/>
            <a:chExt cx="1533858" cy="1640028"/>
          </a:xfrm>
        </p:grpSpPr>
        <p:grpSp>
          <p:nvGrpSpPr>
            <p:cNvPr id="107" name="Group 8"/>
            <p:cNvGrpSpPr/>
            <p:nvPr/>
          </p:nvGrpSpPr>
          <p:grpSpPr>
            <a:xfrm>
              <a:off x="4437053" y="2361719"/>
              <a:ext cx="1515768" cy="1570954"/>
              <a:chOff x="1934067" y="2570684"/>
              <a:chExt cx="1941921" cy="2012622"/>
            </a:xfrm>
          </p:grpSpPr>
          <p:sp>
            <p:nvSpPr>
              <p:cNvPr id="109"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110" name="Rounded Rectangle 7"/>
              <p:cNvSpPr/>
              <p:nvPr/>
            </p:nvSpPr>
            <p:spPr>
              <a:xfrm>
                <a:off x="1934067" y="2570684"/>
                <a:ext cx="1941921" cy="1868632"/>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108" name="TextBox 9"/>
            <p:cNvSpPr txBox="1"/>
            <p:nvPr/>
          </p:nvSpPr>
          <p:spPr>
            <a:xfrm>
              <a:off x="4418963" y="2292645"/>
              <a:ext cx="1509827" cy="1379157"/>
            </a:xfrm>
            <a:prstGeom prst="roundRect">
              <a:avLst/>
            </a:prstGeom>
            <a:noFill/>
          </p:spPr>
          <p:txBody>
            <a:bodyPr wrap="square" rtlCol="0">
              <a:spAutoFit/>
            </a:bodyPr>
            <a:lstStyle/>
            <a:p>
              <a:pPr algn="ctr"/>
              <a:r>
                <a:rPr lang="tr-TR" sz="2000" b="1" dirty="0">
                  <a:solidFill>
                    <a:schemeClr val="bg1"/>
                  </a:solidFill>
                </a:rPr>
                <a:t>Sınav geleceğimi belirleyecek</a:t>
              </a:r>
              <a:endParaRPr lang="id-ID" sz="2000" b="1" dirty="0">
                <a:solidFill>
                  <a:schemeClr val="bg1"/>
                </a:solidFill>
              </a:endParaRPr>
            </a:p>
          </p:txBody>
        </p:sp>
      </p:grpSp>
      <p:grpSp>
        <p:nvGrpSpPr>
          <p:cNvPr id="111" name="Group 27"/>
          <p:cNvGrpSpPr/>
          <p:nvPr/>
        </p:nvGrpSpPr>
        <p:grpSpPr>
          <a:xfrm>
            <a:off x="6180399" y="5976088"/>
            <a:ext cx="5710798" cy="532999"/>
            <a:chOff x="6361555" y="2129498"/>
            <a:chExt cx="1515768" cy="1570954"/>
          </a:xfrm>
        </p:grpSpPr>
        <p:grpSp>
          <p:nvGrpSpPr>
            <p:cNvPr id="112" name="Group 13"/>
            <p:cNvGrpSpPr/>
            <p:nvPr/>
          </p:nvGrpSpPr>
          <p:grpSpPr>
            <a:xfrm>
              <a:off x="6361555" y="2129498"/>
              <a:ext cx="1515768" cy="1570954"/>
              <a:chOff x="3979683" y="2570684"/>
              <a:chExt cx="1941921" cy="2012622"/>
            </a:xfrm>
          </p:grpSpPr>
          <p:sp>
            <p:nvSpPr>
              <p:cNvPr id="11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113" name="TextBox 14"/>
            <p:cNvSpPr txBox="1"/>
            <p:nvPr/>
          </p:nvSpPr>
          <p:spPr>
            <a:xfrm>
              <a:off x="6520009" y="2207878"/>
              <a:ext cx="1213989" cy="1204370"/>
            </a:xfrm>
            <a:prstGeom prst="roundRect">
              <a:avLst/>
            </a:prstGeom>
            <a:noFill/>
          </p:spPr>
          <p:txBody>
            <a:bodyPr wrap="none" rtlCol="0">
              <a:spAutoFit/>
            </a:bodyPr>
            <a:lstStyle/>
            <a:p>
              <a:pPr algn="ctr"/>
              <a:r>
                <a:rPr lang="tr-TR" b="1" dirty="0">
                  <a:solidFill>
                    <a:schemeClr val="tx1">
                      <a:lumMod val="85000"/>
                      <a:lumOff val="15000"/>
                    </a:schemeClr>
                  </a:solidFill>
                </a:rPr>
                <a:t>Sınav önemli fakat geleceğimi belirlemeyecek.</a:t>
              </a:r>
              <a:endParaRPr lang="id-ID" b="1" dirty="0">
                <a:solidFill>
                  <a:schemeClr val="tx1">
                    <a:lumMod val="85000"/>
                    <a:lumOff val="15000"/>
                  </a:schemeClr>
                </a:solidFill>
              </a:endParaRPr>
            </a:p>
          </p:txBody>
        </p:sp>
      </p:grpSp>
      <p:sp>
        <p:nvSpPr>
          <p:cNvPr id="117" name="Title 1"/>
          <p:cNvSpPr>
            <a:spLocks noGrp="1"/>
          </p:cNvSpPr>
          <p:nvPr>
            <p:ph type="title"/>
          </p:nvPr>
        </p:nvSpPr>
        <p:spPr>
          <a:xfrm>
            <a:off x="0" y="132347"/>
            <a:ext cx="12192000" cy="97455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tr-TR" b="1" dirty="0">
                <a:solidFill>
                  <a:schemeClr val="tx1">
                    <a:lumMod val="95000"/>
                    <a:lumOff val="5000"/>
                  </a:schemeClr>
                </a:solidFill>
              </a:rPr>
              <a:t>Düşüncelerini Değiştir.</a:t>
            </a:r>
            <a:endParaRPr lang="id-ID" dirty="0">
              <a:solidFill>
                <a:schemeClr val="tx1">
                  <a:lumMod val="95000"/>
                  <a:lumOff val="5000"/>
                </a:schemeClr>
              </a:solidFill>
            </a:endParaRPr>
          </a:p>
        </p:txBody>
      </p:sp>
      <p:pic>
        <p:nvPicPr>
          <p:cNvPr id="2050" name="Picture 2" descr="D:\MUHAMMED\afiş-broşür-bülten\psd\deneme\şekiller\icon\toplu 48\tick.png"/>
          <p:cNvPicPr>
            <a:picLocks noChangeAspect="1" noChangeArrowheads="1"/>
          </p:cNvPicPr>
          <p:nvPr/>
        </p:nvPicPr>
        <p:blipFill>
          <a:blip r:embed="rId3" cstate="print"/>
          <a:srcRect/>
          <a:stretch>
            <a:fillRect/>
          </a:stretch>
        </p:blipFill>
        <p:spPr bwMode="auto">
          <a:xfrm>
            <a:off x="8927181" y="1142501"/>
            <a:ext cx="589798" cy="589798"/>
          </a:xfrm>
          <a:prstGeom prst="rect">
            <a:avLst/>
          </a:prstGeom>
          <a:noFill/>
        </p:spPr>
      </p:pic>
      <p:pic>
        <p:nvPicPr>
          <p:cNvPr id="2051" name="Picture 3" descr="D:\MUHAMMED\afiş-broşür-bülten\psd\deneme\şekiller\icon\toplu 48\cross.png"/>
          <p:cNvPicPr>
            <a:picLocks noChangeAspect="1" noChangeArrowheads="1"/>
          </p:cNvPicPr>
          <p:nvPr/>
        </p:nvPicPr>
        <p:blipFill>
          <a:blip r:embed="rId4" cstate="print"/>
          <a:srcRect/>
          <a:stretch>
            <a:fillRect/>
          </a:stretch>
        </p:blipFill>
        <p:spPr bwMode="auto">
          <a:xfrm>
            <a:off x="2754897" y="1274846"/>
            <a:ext cx="457200" cy="457200"/>
          </a:xfrm>
          <a:prstGeom prst="rect">
            <a:avLst/>
          </a:prstGeom>
          <a:noFill/>
        </p:spPr>
      </p:pic>
    </p:spTree>
    <p:extLst>
      <p:ext uri="{BB962C8B-B14F-4D97-AF65-F5344CB8AC3E}">
        <p14:creationId xmlns:p14="http://schemas.microsoft.com/office/powerpoint/2010/main" xmlns="" val="3945657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1000" fill="hold"/>
                                        <p:tgtEl>
                                          <p:spTgt spid="3"/>
                                        </p:tgtEl>
                                        <p:attrNameLst>
                                          <p:attrName>ppt_x</p:attrName>
                                        </p:attrNameLst>
                                      </p:cBhvr>
                                      <p:tavLst>
                                        <p:tav tm="0">
                                          <p:val>
                                            <p:strVal val="0-#ppt_w/2"/>
                                          </p:val>
                                        </p:tav>
                                        <p:tav tm="100000">
                                          <p:val>
                                            <p:strVal val="#ppt_x"/>
                                          </p:val>
                                        </p:tav>
                                      </p:tavLst>
                                    </p:anim>
                                    <p:anim calcmode="lin" valueType="num">
                                      <p:cBhvr additive="base">
                                        <p:cTn id="42" dur="1000" fill="hold"/>
                                        <p:tgtEl>
                                          <p:spTgt spid="3"/>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1000" fill="hold"/>
                                        <p:tgtEl>
                                          <p:spTgt spid="5"/>
                                        </p:tgtEl>
                                        <p:attrNameLst>
                                          <p:attrName>ppt_x</p:attrName>
                                        </p:attrNameLst>
                                      </p:cBhvr>
                                      <p:tavLst>
                                        <p:tav tm="0">
                                          <p:val>
                                            <p:strVal val="1+#ppt_w/2"/>
                                          </p:val>
                                        </p:tav>
                                        <p:tav tm="100000">
                                          <p:val>
                                            <p:strVal val="#ppt_x"/>
                                          </p:val>
                                        </p:tav>
                                      </p:tavLst>
                                    </p:anim>
                                    <p:anim calcmode="lin" valueType="num">
                                      <p:cBhvr additive="base">
                                        <p:cTn id="4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000" fill="hold"/>
                                        <p:tgtEl>
                                          <p:spTgt spid="56"/>
                                        </p:tgtEl>
                                        <p:attrNameLst>
                                          <p:attrName>ppt_x</p:attrName>
                                        </p:attrNameLst>
                                      </p:cBhvr>
                                      <p:tavLst>
                                        <p:tav tm="0">
                                          <p:val>
                                            <p:strVal val="0-#ppt_w/2"/>
                                          </p:val>
                                        </p:tav>
                                        <p:tav tm="100000">
                                          <p:val>
                                            <p:strVal val="#ppt_x"/>
                                          </p:val>
                                        </p:tav>
                                      </p:tavLst>
                                    </p:anim>
                                    <p:anim calcmode="lin" valueType="num">
                                      <p:cBhvr additive="base">
                                        <p:cTn id="52" dur="100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1000" fill="hold"/>
                                        <p:tgtEl>
                                          <p:spTgt spid="76"/>
                                        </p:tgtEl>
                                        <p:attrNameLst>
                                          <p:attrName>ppt_x</p:attrName>
                                        </p:attrNameLst>
                                      </p:cBhvr>
                                      <p:tavLst>
                                        <p:tav tm="0">
                                          <p:val>
                                            <p:strVal val="1+#ppt_w/2"/>
                                          </p:val>
                                        </p:tav>
                                        <p:tav tm="100000">
                                          <p:val>
                                            <p:strVal val="#ppt_x"/>
                                          </p:val>
                                        </p:tav>
                                      </p:tavLst>
                                    </p:anim>
                                    <p:anim calcmode="lin" valueType="num">
                                      <p:cBhvr additive="base">
                                        <p:cTn id="56" dur="1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1000" fill="hold"/>
                                        <p:tgtEl>
                                          <p:spTgt spid="61"/>
                                        </p:tgtEl>
                                        <p:attrNameLst>
                                          <p:attrName>ppt_x</p:attrName>
                                        </p:attrNameLst>
                                      </p:cBhvr>
                                      <p:tavLst>
                                        <p:tav tm="0">
                                          <p:val>
                                            <p:strVal val="0-#ppt_w/2"/>
                                          </p:val>
                                        </p:tav>
                                        <p:tav tm="100000">
                                          <p:val>
                                            <p:strVal val="#ppt_x"/>
                                          </p:val>
                                        </p:tav>
                                      </p:tavLst>
                                    </p:anim>
                                    <p:anim calcmode="lin" valueType="num">
                                      <p:cBhvr additive="base">
                                        <p:cTn id="62" dur="1000" fill="hold"/>
                                        <p:tgtEl>
                                          <p:spTgt spid="61"/>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additive="base">
                                        <p:cTn id="65" dur="1000" fill="hold"/>
                                        <p:tgtEl>
                                          <p:spTgt spid="81"/>
                                        </p:tgtEl>
                                        <p:attrNameLst>
                                          <p:attrName>ppt_x</p:attrName>
                                        </p:attrNameLst>
                                      </p:cBhvr>
                                      <p:tavLst>
                                        <p:tav tm="0">
                                          <p:val>
                                            <p:strVal val="1+#ppt_w/2"/>
                                          </p:val>
                                        </p:tav>
                                        <p:tav tm="100000">
                                          <p:val>
                                            <p:strVal val="#ppt_x"/>
                                          </p:val>
                                        </p:tav>
                                      </p:tavLst>
                                    </p:anim>
                                    <p:anim calcmode="lin" valueType="num">
                                      <p:cBhvr additive="base">
                                        <p:cTn id="66" dur="10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1000" fill="hold"/>
                                        <p:tgtEl>
                                          <p:spTgt spid="66"/>
                                        </p:tgtEl>
                                        <p:attrNameLst>
                                          <p:attrName>ppt_x</p:attrName>
                                        </p:attrNameLst>
                                      </p:cBhvr>
                                      <p:tavLst>
                                        <p:tav tm="0">
                                          <p:val>
                                            <p:strVal val="0-#ppt_w/2"/>
                                          </p:val>
                                        </p:tav>
                                        <p:tav tm="100000">
                                          <p:val>
                                            <p:strVal val="#ppt_x"/>
                                          </p:val>
                                        </p:tav>
                                      </p:tavLst>
                                    </p:anim>
                                    <p:anim calcmode="lin" valueType="num">
                                      <p:cBhvr additive="base">
                                        <p:cTn id="72" dur="1000" fill="hold"/>
                                        <p:tgtEl>
                                          <p:spTgt spid="66"/>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 calcmode="lin" valueType="num">
                                      <p:cBhvr additive="base">
                                        <p:cTn id="75" dur="1000" fill="hold"/>
                                        <p:tgtEl>
                                          <p:spTgt spid="86"/>
                                        </p:tgtEl>
                                        <p:attrNameLst>
                                          <p:attrName>ppt_x</p:attrName>
                                        </p:attrNameLst>
                                      </p:cBhvr>
                                      <p:tavLst>
                                        <p:tav tm="0">
                                          <p:val>
                                            <p:strVal val="1+#ppt_w/2"/>
                                          </p:val>
                                        </p:tav>
                                        <p:tav tm="100000">
                                          <p:val>
                                            <p:strVal val="#ppt_x"/>
                                          </p:val>
                                        </p:tav>
                                      </p:tavLst>
                                    </p:anim>
                                    <p:anim calcmode="lin" valueType="num">
                                      <p:cBhvr additive="base">
                                        <p:cTn id="76" dur="10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additive="base">
                                        <p:cTn id="81" dur="1000" fill="hold"/>
                                        <p:tgtEl>
                                          <p:spTgt spid="71"/>
                                        </p:tgtEl>
                                        <p:attrNameLst>
                                          <p:attrName>ppt_x</p:attrName>
                                        </p:attrNameLst>
                                      </p:cBhvr>
                                      <p:tavLst>
                                        <p:tav tm="0">
                                          <p:val>
                                            <p:strVal val="0-#ppt_w/2"/>
                                          </p:val>
                                        </p:tav>
                                        <p:tav tm="100000">
                                          <p:val>
                                            <p:strVal val="#ppt_x"/>
                                          </p:val>
                                        </p:tav>
                                      </p:tavLst>
                                    </p:anim>
                                    <p:anim calcmode="lin" valueType="num">
                                      <p:cBhvr additive="base">
                                        <p:cTn id="82" dur="1000" fill="hold"/>
                                        <p:tgtEl>
                                          <p:spTgt spid="71"/>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additive="base">
                                        <p:cTn id="85" dur="1000" fill="hold"/>
                                        <p:tgtEl>
                                          <p:spTgt spid="91"/>
                                        </p:tgtEl>
                                        <p:attrNameLst>
                                          <p:attrName>ppt_x</p:attrName>
                                        </p:attrNameLst>
                                      </p:cBhvr>
                                      <p:tavLst>
                                        <p:tav tm="0">
                                          <p:val>
                                            <p:strVal val="1+#ppt_w/2"/>
                                          </p:val>
                                        </p:tav>
                                        <p:tav tm="100000">
                                          <p:val>
                                            <p:strVal val="#ppt_x"/>
                                          </p:val>
                                        </p:tav>
                                      </p:tavLst>
                                    </p:anim>
                                    <p:anim calcmode="lin" valueType="num">
                                      <p:cBhvr additive="base">
                                        <p:cTn id="86" dur="10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96"/>
                                        </p:tgtEl>
                                        <p:attrNameLst>
                                          <p:attrName>style.visibility</p:attrName>
                                        </p:attrNameLst>
                                      </p:cBhvr>
                                      <p:to>
                                        <p:strVal val="visible"/>
                                      </p:to>
                                    </p:set>
                                    <p:anim calcmode="lin" valueType="num">
                                      <p:cBhvr additive="base">
                                        <p:cTn id="91" dur="1000" fill="hold"/>
                                        <p:tgtEl>
                                          <p:spTgt spid="96"/>
                                        </p:tgtEl>
                                        <p:attrNameLst>
                                          <p:attrName>ppt_x</p:attrName>
                                        </p:attrNameLst>
                                      </p:cBhvr>
                                      <p:tavLst>
                                        <p:tav tm="0">
                                          <p:val>
                                            <p:strVal val="0-#ppt_w/2"/>
                                          </p:val>
                                        </p:tav>
                                        <p:tav tm="100000">
                                          <p:val>
                                            <p:strVal val="#ppt_x"/>
                                          </p:val>
                                        </p:tav>
                                      </p:tavLst>
                                    </p:anim>
                                    <p:anim calcmode="lin" valueType="num">
                                      <p:cBhvr additive="base">
                                        <p:cTn id="92" dur="1000" fill="hold"/>
                                        <p:tgtEl>
                                          <p:spTgt spid="96"/>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 calcmode="lin" valueType="num">
                                      <p:cBhvr additive="base">
                                        <p:cTn id="95" dur="1000" fill="hold"/>
                                        <p:tgtEl>
                                          <p:spTgt spid="101"/>
                                        </p:tgtEl>
                                        <p:attrNameLst>
                                          <p:attrName>ppt_x</p:attrName>
                                        </p:attrNameLst>
                                      </p:cBhvr>
                                      <p:tavLst>
                                        <p:tav tm="0">
                                          <p:val>
                                            <p:strVal val="1+#ppt_w/2"/>
                                          </p:val>
                                        </p:tav>
                                        <p:tav tm="100000">
                                          <p:val>
                                            <p:strVal val="#ppt_x"/>
                                          </p:val>
                                        </p:tav>
                                      </p:tavLst>
                                    </p:anim>
                                    <p:anim calcmode="lin" valueType="num">
                                      <p:cBhvr additive="base">
                                        <p:cTn id="96"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2" fill="hold" nodeType="clickEffect">
                                  <p:stCondLst>
                                    <p:cond delay="0"/>
                                  </p:stCondLst>
                                  <p:childTnLst>
                                    <p:set>
                                      <p:cBhvr>
                                        <p:cTn id="100" dur="1" fill="hold">
                                          <p:stCondLst>
                                            <p:cond delay="0"/>
                                          </p:stCondLst>
                                        </p:cTn>
                                        <p:tgtEl>
                                          <p:spTgt spid="106"/>
                                        </p:tgtEl>
                                        <p:attrNameLst>
                                          <p:attrName>style.visibility</p:attrName>
                                        </p:attrNameLst>
                                      </p:cBhvr>
                                      <p:to>
                                        <p:strVal val="visible"/>
                                      </p:to>
                                    </p:set>
                                    <p:anim calcmode="lin" valueType="num">
                                      <p:cBhvr additive="base">
                                        <p:cTn id="101" dur="1000" fill="hold"/>
                                        <p:tgtEl>
                                          <p:spTgt spid="106"/>
                                        </p:tgtEl>
                                        <p:attrNameLst>
                                          <p:attrName>ppt_x</p:attrName>
                                        </p:attrNameLst>
                                      </p:cBhvr>
                                      <p:tavLst>
                                        <p:tav tm="0">
                                          <p:val>
                                            <p:strVal val="0-#ppt_w/2"/>
                                          </p:val>
                                        </p:tav>
                                        <p:tav tm="100000">
                                          <p:val>
                                            <p:strVal val="#ppt_x"/>
                                          </p:val>
                                        </p:tav>
                                      </p:tavLst>
                                    </p:anim>
                                    <p:anim calcmode="lin" valueType="num">
                                      <p:cBhvr additive="base">
                                        <p:cTn id="102" dur="1000" fill="hold"/>
                                        <p:tgtEl>
                                          <p:spTgt spid="106"/>
                                        </p:tgtEl>
                                        <p:attrNameLst>
                                          <p:attrName>ppt_y</p:attrName>
                                        </p:attrNameLst>
                                      </p:cBhvr>
                                      <p:tavLst>
                                        <p:tav tm="0">
                                          <p:val>
                                            <p:strVal val="1+#ppt_h/2"/>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additive="base">
                                        <p:cTn id="105" dur="1000" fill="hold"/>
                                        <p:tgtEl>
                                          <p:spTgt spid="111"/>
                                        </p:tgtEl>
                                        <p:attrNameLst>
                                          <p:attrName>ppt_x</p:attrName>
                                        </p:attrNameLst>
                                      </p:cBhvr>
                                      <p:tavLst>
                                        <p:tav tm="0">
                                          <p:val>
                                            <p:strVal val="1+#ppt_w/2"/>
                                          </p:val>
                                        </p:tav>
                                        <p:tav tm="100000">
                                          <p:val>
                                            <p:strVal val="#ppt_x"/>
                                          </p:val>
                                        </p:tav>
                                      </p:tavLst>
                                    </p:anim>
                                    <p:anim calcmode="lin" valueType="num">
                                      <p:cBhvr additive="base">
                                        <p:cTn id="106"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Altbilgi Yer Tutucusu"/>
          <p:cNvSpPr>
            <a:spLocks noGrp="1"/>
          </p:cNvSpPr>
          <p:nvPr>
            <p:ph type="ftr" sz="quarter" idx="11"/>
          </p:nvPr>
        </p:nvSpPr>
        <p:spPr/>
        <p:txBody>
          <a:bodyPr/>
          <a:lstStyle/>
          <a:p>
            <a:r>
              <a:rPr lang="id-ID" smtClean="0"/>
              <a:t>www.rehberlikservisim.com</a:t>
            </a:r>
            <a:endParaRPr lang="id-ID"/>
          </a:p>
        </p:txBody>
      </p:sp>
      <p:pic>
        <p:nvPicPr>
          <p:cNvPr id="2050" name="Picture 2"/>
          <p:cNvPicPr>
            <a:picLocks noChangeAspect="1" noChangeArrowheads="1"/>
          </p:cNvPicPr>
          <p:nvPr/>
        </p:nvPicPr>
        <p:blipFill>
          <a:blip r:embed="rId2" cstate="print"/>
          <a:srcRect l="32480" t="24847" r="17717" b="8049"/>
          <a:stretch>
            <a:fillRect/>
          </a:stretch>
        </p:blipFill>
        <p:spPr bwMode="auto">
          <a:xfrm>
            <a:off x="0" y="166069"/>
            <a:ext cx="12047455" cy="670717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a:xfrm>
            <a:off x="766763" y="0"/>
            <a:ext cx="10812462" cy="1325563"/>
          </a:xfrm>
        </p:spPr>
        <p:txBody>
          <a:bodyPr/>
          <a:lstStyle/>
          <a:p>
            <a:r>
              <a:rPr lang="tr-TR" sz="4000" b="1" smtClean="0">
                <a:solidFill>
                  <a:schemeClr val="tx1"/>
                </a:solidFill>
                <a:latin typeface="Times New Roman" panose="02020603050405020304" pitchFamily="18" charset="0"/>
                <a:cs typeface="Times New Roman" panose="02020603050405020304" pitchFamily="18" charset="0"/>
              </a:rPr>
              <a:t>Olumlu Düşün Olumsuz Düşüncelerden Kaçın!!!</a:t>
            </a:r>
          </a:p>
        </p:txBody>
      </p:sp>
      <p:graphicFrame>
        <p:nvGraphicFramePr>
          <p:cNvPr id="8" name="İçerik Yer Tutucusu 7"/>
          <p:cNvGraphicFramePr>
            <a:graphicFrameLocks noGrp="1"/>
          </p:cNvGraphicFramePr>
          <p:nvPr>
            <p:ph sz="half" idx="1"/>
          </p:nvPr>
        </p:nvGraphicFramePr>
        <p:xfrm>
          <a:off x="677862" y="1840675"/>
          <a:ext cx="5497307" cy="458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İçerik Yer Tutucusu 11"/>
          <p:cNvGraphicFramePr>
            <a:graphicFrameLocks noGrp="1"/>
          </p:cNvGraphicFramePr>
          <p:nvPr>
            <p:ph sz="half" idx="2"/>
          </p:nvPr>
        </p:nvGraphicFramePr>
        <p:xfrm>
          <a:off x="6172200" y="1828800"/>
          <a:ext cx="5181600" cy="4583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95409677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52664"/>
            <a:ext cx="12192000" cy="981048"/>
          </a:xfrm>
        </p:spPr>
        <p:style>
          <a:lnRef idx="0">
            <a:schemeClr val="accent4"/>
          </a:lnRef>
          <a:fillRef idx="3">
            <a:schemeClr val="accent4"/>
          </a:fillRef>
          <a:effectRef idx="3">
            <a:schemeClr val="accent4"/>
          </a:effectRef>
          <a:fontRef idx="minor">
            <a:schemeClr val="lt1"/>
          </a:fontRef>
        </p:style>
        <p:txBody>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Sınav Kaygısı Nedir?</a:t>
            </a:r>
          </a:p>
        </p:txBody>
      </p:sp>
      <p:sp>
        <p:nvSpPr>
          <p:cNvPr id="3" name="2 Metin kutusu"/>
          <p:cNvSpPr txBox="1"/>
          <p:nvPr/>
        </p:nvSpPr>
        <p:spPr>
          <a:xfrm>
            <a:off x="5375190" y="2582563"/>
            <a:ext cx="6816810"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3200" dirty="0"/>
              <a:t> Sınav öncesinde öğrenilen bilginin, sınav sırasında etkili bir biçimde kullanılmasına engel olan ve başarının düşmesine yol açan </a:t>
            </a:r>
            <a:r>
              <a:rPr lang="tr-TR" sz="3200" b="1" dirty="0">
                <a:solidFill>
                  <a:srgbClr val="FF0000"/>
                </a:solidFill>
              </a:rPr>
              <a:t>yoğun kaygıya </a:t>
            </a:r>
            <a:r>
              <a:rPr lang="tr-TR" sz="4800" b="1" dirty="0"/>
              <a:t>sınav kaygısı </a:t>
            </a:r>
            <a:r>
              <a:rPr lang="tr-TR" sz="3200" dirty="0"/>
              <a:t>denir. </a:t>
            </a:r>
          </a:p>
        </p:txBody>
      </p:sp>
      <p:sp>
        <p:nvSpPr>
          <p:cNvPr id="4" name="3 Yuvarlatılmış Dikdörtgen"/>
          <p:cNvSpPr/>
          <p:nvPr/>
        </p:nvSpPr>
        <p:spPr>
          <a:xfrm>
            <a:off x="-217219" y="1288680"/>
            <a:ext cx="5606716" cy="5305926"/>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8"/>
          <p:cNvSpPr>
            <a:spLocks/>
          </p:cNvSpPr>
          <p:nvPr/>
        </p:nvSpPr>
        <p:spPr bwMode="auto">
          <a:xfrm>
            <a:off x="5982750" y="1864658"/>
            <a:ext cx="227814" cy="5110287"/>
          </a:xfrm>
          <a:custGeom>
            <a:avLst/>
            <a:gdLst>
              <a:gd name="T0" fmla="*/ 0 w 53"/>
              <a:gd name="T1" fmla="*/ 905 h 908"/>
              <a:gd name="T2" fmla="*/ 28 w 53"/>
              <a:gd name="T3" fmla="*/ 908 h 908"/>
              <a:gd name="T4" fmla="*/ 53 w 53"/>
              <a:gd name="T5" fmla="*/ 905 h 908"/>
              <a:gd name="T6" fmla="*/ 53 w 53"/>
              <a:gd name="T7" fmla="*/ 6 h 908"/>
              <a:gd name="T8" fmla="*/ 25 w 53"/>
              <a:gd name="T9" fmla="*/ 0 h 908"/>
              <a:gd name="T10" fmla="*/ 0 w 53"/>
              <a:gd name="T11" fmla="*/ 6 h 908"/>
              <a:gd name="T12" fmla="*/ 0 w 53"/>
              <a:gd name="T13" fmla="*/ 905 h 908"/>
            </a:gdLst>
            <a:ahLst/>
            <a:cxnLst>
              <a:cxn ang="0">
                <a:pos x="T0" y="T1"/>
              </a:cxn>
              <a:cxn ang="0">
                <a:pos x="T2" y="T3"/>
              </a:cxn>
              <a:cxn ang="0">
                <a:pos x="T4" y="T5"/>
              </a:cxn>
              <a:cxn ang="0">
                <a:pos x="T6" y="T7"/>
              </a:cxn>
              <a:cxn ang="0">
                <a:pos x="T8" y="T9"/>
              </a:cxn>
              <a:cxn ang="0">
                <a:pos x="T10" y="T11"/>
              </a:cxn>
              <a:cxn ang="0">
                <a:pos x="T12" y="T13"/>
              </a:cxn>
            </a:cxnLst>
            <a:rect l="0" t="0" r="r" b="b"/>
            <a:pathLst>
              <a:path w="53" h="908">
                <a:moveTo>
                  <a:pt x="0" y="905"/>
                </a:moveTo>
                <a:cubicBezTo>
                  <a:pt x="0" y="905"/>
                  <a:pt x="12" y="908"/>
                  <a:pt x="28" y="908"/>
                </a:cubicBezTo>
                <a:cubicBezTo>
                  <a:pt x="43" y="908"/>
                  <a:pt x="53" y="905"/>
                  <a:pt x="53" y="905"/>
                </a:cubicBezTo>
                <a:cubicBezTo>
                  <a:pt x="53" y="6"/>
                  <a:pt x="53" y="6"/>
                  <a:pt x="53" y="6"/>
                </a:cubicBezTo>
                <a:cubicBezTo>
                  <a:pt x="53" y="6"/>
                  <a:pt x="42" y="0"/>
                  <a:pt x="25" y="0"/>
                </a:cubicBezTo>
                <a:cubicBezTo>
                  <a:pt x="9" y="0"/>
                  <a:pt x="0" y="6"/>
                  <a:pt x="0" y="6"/>
                </a:cubicBezTo>
                <a:lnTo>
                  <a:pt x="0" y="905"/>
                </a:lnTo>
                <a:close/>
              </a:path>
            </a:pathLst>
          </a:custGeom>
          <a:gradFill>
            <a:gsLst>
              <a:gs pos="0">
                <a:schemeClr val="bg2"/>
              </a:gs>
              <a:gs pos="100000">
                <a:schemeClr val="bg2"/>
              </a:gs>
            </a:gsLst>
            <a:lin ang="54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 name="TextBox 3"/>
          <p:cNvSpPr txBox="1"/>
          <p:nvPr/>
        </p:nvSpPr>
        <p:spPr>
          <a:xfrm>
            <a:off x="8249277" y="2323638"/>
            <a:ext cx="3605189" cy="646331"/>
          </a:xfrm>
          <a:prstGeom prst="rect">
            <a:avLst/>
          </a:prstGeom>
          <a:noFill/>
        </p:spPr>
        <p:txBody>
          <a:bodyPr wrap="square" rtlCol="0">
            <a:spAutoFit/>
          </a:bodyPr>
          <a:lstStyle/>
          <a:p>
            <a:r>
              <a:rPr lang="tr-TR" b="1" dirty="0">
                <a:latin typeface="Raleway" panose="020B0003030101060003" pitchFamily="34" charset="0"/>
              </a:rPr>
              <a:t>Sınava iyi hazırlanın. Çalışmayı son güne bırakmayın.</a:t>
            </a:r>
            <a:endParaRPr lang="id-ID" b="1" dirty="0">
              <a:latin typeface="Raleway" panose="020B0003030101060003" pitchFamily="34" charset="0"/>
            </a:endParaRPr>
          </a:p>
        </p:txBody>
      </p:sp>
      <p:sp>
        <p:nvSpPr>
          <p:cNvPr id="6" name="TextBox 5"/>
          <p:cNvSpPr txBox="1"/>
          <p:nvPr/>
        </p:nvSpPr>
        <p:spPr>
          <a:xfrm>
            <a:off x="8209820" y="3702123"/>
            <a:ext cx="3714450" cy="923330"/>
          </a:xfrm>
          <a:prstGeom prst="rect">
            <a:avLst/>
          </a:prstGeom>
          <a:noFill/>
        </p:spPr>
        <p:txBody>
          <a:bodyPr wrap="square" rtlCol="0">
            <a:spAutoFit/>
          </a:bodyPr>
          <a:lstStyle/>
          <a:p>
            <a:r>
              <a:rPr lang="tr-TR" b="1" dirty="0">
                <a:latin typeface="Raleway" panose="020B0003030101060003" pitchFamily="34" charset="0"/>
              </a:rPr>
              <a:t>Sınava karnınız aç girmeyin. </a:t>
            </a:r>
          </a:p>
          <a:p>
            <a:r>
              <a:rPr lang="tr-TR" b="1" dirty="0">
                <a:latin typeface="Raleway" panose="020B0003030101060003" pitchFamily="34" charset="0"/>
              </a:rPr>
              <a:t>Sınav öncesi baharatlı ve yağlı </a:t>
            </a:r>
          </a:p>
          <a:p>
            <a:r>
              <a:rPr lang="tr-TR" b="1" dirty="0">
                <a:latin typeface="Raleway" panose="020B0003030101060003" pitchFamily="34" charset="0"/>
              </a:rPr>
              <a:t>yiyeceklerden uzak durun.</a:t>
            </a:r>
            <a:endParaRPr lang="id-ID" b="1" dirty="0">
              <a:latin typeface="Raleway" panose="020B0003030101060003" pitchFamily="34" charset="0"/>
            </a:endParaRPr>
          </a:p>
        </p:txBody>
      </p:sp>
      <p:sp>
        <p:nvSpPr>
          <p:cNvPr id="8" name="TextBox 7"/>
          <p:cNvSpPr txBox="1"/>
          <p:nvPr/>
        </p:nvSpPr>
        <p:spPr>
          <a:xfrm>
            <a:off x="1930027" y="3142439"/>
            <a:ext cx="2101857" cy="369332"/>
          </a:xfrm>
          <a:prstGeom prst="rect">
            <a:avLst/>
          </a:prstGeom>
          <a:noFill/>
        </p:spPr>
        <p:txBody>
          <a:bodyPr wrap="none" rtlCol="0">
            <a:spAutoFit/>
          </a:bodyPr>
          <a:lstStyle/>
          <a:p>
            <a:r>
              <a:rPr lang="tr-TR" b="1" dirty="0">
                <a:latin typeface="Raleway" panose="020B0003030101060003" pitchFamily="34" charset="0"/>
              </a:rPr>
              <a:t>Uykunuzu iyi alın.</a:t>
            </a:r>
            <a:endParaRPr lang="id-ID" b="1" dirty="0">
              <a:latin typeface="Raleway" panose="020B0003030101060003" pitchFamily="34" charset="0"/>
            </a:endParaRPr>
          </a:p>
        </p:txBody>
      </p:sp>
      <p:sp>
        <p:nvSpPr>
          <p:cNvPr id="10" name="TextBox 9"/>
          <p:cNvSpPr txBox="1"/>
          <p:nvPr/>
        </p:nvSpPr>
        <p:spPr>
          <a:xfrm>
            <a:off x="251671" y="4640592"/>
            <a:ext cx="3682418" cy="646331"/>
          </a:xfrm>
          <a:prstGeom prst="rect">
            <a:avLst/>
          </a:prstGeom>
          <a:noFill/>
        </p:spPr>
        <p:txBody>
          <a:bodyPr wrap="none" rtlCol="0">
            <a:spAutoFit/>
          </a:bodyPr>
          <a:lstStyle/>
          <a:p>
            <a:pPr algn="r"/>
            <a:r>
              <a:rPr lang="tr-TR" b="1" dirty="0">
                <a:latin typeface="Raleway" panose="020B0003030101060003" pitchFamily="34" charset="0"/>
              </a:rPr>
              <a:t>Sınavdan önce olumlu düşünün</a:t>
            </a:r>
          </a:p>
          <a:p>
            <a:pPr algn="r"/>
            <a:r>
              <a:rPr lang="tr-TR" b="1" dirty="0">
                <a:latin typeface="Raleway" panose="020B0003030101060003" pitchFamily="34" charset="0"/>
              </a:rPr>
              <a:t> ve gevşeme egzersizleri yapın.</a:t>
            </a:r>
            <a:endParaRPr lang="id-ID" b="1" dirty="0">
              <a:latin typeface="Raleway" panose="020B0003030101060003" pitchFamily="34" charset="0"/>
            </a:endParaRPr>
          </a:p>
        </p:txBody>
      </p:sp>
      <p:grpSp>
        <p:nvGrpSpPr>
          <p:cNvPr id="12" name="Group 11"/>
          <p:cNvGrpSpPr/>
          <p:nvPr/>
        </p:nvGrpSpPr>
        <p:grpSpPr>
          <a:xfrm>
            <a:off x="5944780" y="2227020"/>
            <a:ext cx="2266062" cy="736945"/>
            <a:chOff x="5944780" y="2227020"/>
            <a:chExt cx="2266062" cy="736945"/>
          </a:xfrm>
        </p:grpSpPr>
        <p:sp>
          <p:nvSpPr>
            <p:cNvPr id="13" name="Freeform 89"/>
            <p:cNvSpPr>
              <a:spLocks/>
            </p:cNvSpPr>
            <p:nvPr/>
          </p:nvSpPr>
          <p:spPr bwMode="auto">
            <a:xfrm>
              <a:off x="5944780" y="2259812"/>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92"/>
            <p:cNvSpPr>
              <a:spLocks/>
            </p:cNvSpPr>
            <p:nvPr/>
          </p:nvSpPr>
          <p:spPr bwMode="auto">
            <a:xfrm>
              <a:off x="6210563" y="2259812"/>
              <a:ext cx="2000279" cy="704153"/>
            </a:xfrm>
            <a:custGeom>
              <a:avLst/>
              <a:gdLst>
                <a:gd name="T0" fmla="*/ 913 w 1159"/>
                <a:gd name="T1" fmla="*/ 0 h 408"/>
                <a:gd name="T2" fmla="*/ 0 w 1159"/>
                <a:gd name="T3" fmla="*/ 70 h 408"/>
                <a:gd name="T4" fmla="*/ 0 w 1159"/>
                <a:gd name="T5" fmla="*/ 324 h 408"/>
                <a:gd name="T6" fmla="*/ 913 w 1159"/>
                <a:gd name="T7" fmla="*/ 408 h 408"/>
                <a:gd name="T8" fmla="*/ 1159 w 1159"/>
                <a:gd name="T9" fmla="*/ 216 h 408"/>
                <a:gd name="T10" fmla="*/ 1159 w 1159"/>
                <a:gd name="T11" fmla="*/ 195 h 408"/>
                <a:gd name="T12" fmla="*/ 913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913" y="0"/>
                  </a:moveTo>
                  <a:lnTo>
                    <a:pt x="0" y="70"/>
                  </a:lnTo>
                  <a:lnTo>
                    <a:pt x="0" y="324"/>
                  </a:lnTo>
                  <a:lnTo>
                    <a:pt x="913" y="408"/>
                  </a:lnTo>
                  <a:lnTo>
                    <a:pt x="1159" y="216"/>
                  </a:lnTo>
                  <a:lnTo>
                    <a:pt x="1159" y="195"/>
                  </a:lnTo>
                  <a:lnTo>
                    <a:pt x="913"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93"/>
            <p:cNvSpPr>
              <a:spLocks/>
            </p:cNvSpPr>
            <p:nvPr/>
          </p:nvSpPr>
          <p:spPr bwMode="auto">
            <a:xfrm>
              <a:off x="6210563" y="2227020"/>
              <a:ext cx="2000279" cy="704153"/>
            </a:xfrm>
            <a:custGeom>
              <a:avLst/>
              <a:gdLst>
                <a:gd name="T0" fmla="*/ 905 w 1159"/>
                <a:gd name="T1" fmla="*/ 0 h 408"/>
                <a:gd name="T2" fmla="*/ 0 w 1159"/>
                <a:gd name="T3" fmla="*/ 68 h 408"/>
                <a:gd name="T4" fmla="*/ 0 w 1159"/>
                <a:gd name="T5" fmla="*/ 324 h 408"/>
                <a:gd name="T6" fmla="*/ 905 w 1159"/>
                <a:gd name="T7" fmla="*/ 408 h 408"/>
                <a:gd name="T8" fmla="*/ 1159 w 1159"/>
                <a:gd name="T9" fmla="*/ 214 h 408"/>
                <a:gd name="T10" fmla="*/ 905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905" y="0"/>
                  </a:moveTo>
                  <a:lnTo>
                    <a:pt x="0" y="68"/>
                  </a:lnTo>
                  <a:lnTo>
                    <a:pt x="0" y="324"/>
                  </a:lnTo>
                  <a:lnTo>
                    <a:pt x="905" y="408"/>
                  </a:lnTo>
                  <a:lnTo>
                    <a:pt x="1159" y="214"/>
                  </a:lnTo>
                  <a:lnTo>
                    <a:pt x="90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6318085" y="2400091"/>
              <a:ext cx="1314784" cy="338554"/>
            </a:xfrm>
            <a:prstGeom prst="rect">
              <a:avLst/>
            </a:prstGeom>
            <a:noFill/>
          </p:spPr>
          <p:txBody>
            <a:bodyPr wrap="none" rtlCol="0">
              <a:spAutoFit/>
            </a:bodyPr>
            <a:lstStyle/>
            <a:p>
              <a:r>
                <a:rPr lang="tr-TR" sz="1600" b="1" dirty="0">
                  <a:solidFill>
                    <a:schemeClr val="bg1"/>
                  </a:solidFill>
                  <a:latin typeface="Raleway" panose="020B0003030101060003" pitchFamily="34" charset="0"/>
                </a:rPr>
                <a:t>İyi Hazırlan.</a:t>
              </a:r>
              <a:endParaRPr lang="id-ID" sz="1600" b="1" dirty="0">
                <a:solidFill>
                  <a:schemeClr val="bg1"/>
                </a:solidFill>
                <a:latin typeface="Raleway" panose="020B0003030101060003" pitchFamily="34" charset="0"/>
              </a:endParaRPr>
            </a:p>
          </p:txBody>
        </p:sp>
      </p:grpSp>
      <p:grpSp>
        <p:nvGrpSpPr>
          <p:cNvPr id="21" name="Group 20"/>
          <p:cNvGrpSpPr/>
          <p:nvPr/>
        </p:nvGrpSpPr>
        <p:grpSpPr>
          <a:xfrm>
            <a:off x="4004907" y="2977772"/>
            <a:ext cx="2257432" cy="736944"/>
            <a:chOff x="4004907" y="2977772"/>
            <a:chExt cx="2257432" cy="736944"/>
          </a:xfrm>
        </p:grpSpPr>
        <p:sp>
          <p:nvSpPr>
            <p:cNvPr id="22" name="Freeform 90"/>
            <p:cNvSpPr>
              <a:spLocks/>
            </p:cNvSpPr>
            <p:nvPr/>
          </p:nvSpPr>
          <p:spPr bwMode="auto">
            <a:xfrm>
              <a:off x="5944780" y="3029548"/>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96"/>
            <p:cNvSpPr>
              <a:spLocks/>
            </p:cNvSpPr>
            <p:nvPr/>
          </p:nvSpPr>
          <p:spPr bwMode="auto">
            <a:xfrm>
              <a:off x="4004907" y="3010563"/>
              <a:ext cx="2000279" cy="704153"/>
            </a:xfrm>
            <a:custGeom>
              <a:avLst/>
              <a:gdLst>
                <a:gd name="T0" fmla="*/ 246 w 1159"/>
                <a:gd name="T1" fmla="*/ 0 h 408"/>
                <a:gd name="T2" fmla="*/ 1159 w 1159"/>
                <a:gd name="T3" fmla="*/ 70 h 408"/>
                <a:gd name="T4" fmla="*/ 1159 w 1159"/>
                <a:gd name="T5" fmla="*/ 324 h 408"/>
                <a:gd name="T6" fmla="*/ 246 w 1159"/>
                <a:gd name="T7" fmla="*/ 408 h 408"/>
                <a:gd name="T8" fmla="*/ 0 w 1159"/>
                <a:gd name="T9" fmla="*/ 216 h 408"/>
                <a:gd name="T10" fmla="*/ 0 w 1159"/>
                <a:gd name="T11" fmla="*/ 197 h 408"/>
                <a:gd name="T12" fmla="*/ 246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246" y="0"/>
                  </a:moveTo>
                  <a:lnTo>
                    <a:pt x="1159" y="70"/>
                  </a:lnTo>
                  <a:lnTo>
                    <a:pt x="1159" y="324"/>
                  </a:lnTo>
                  <a:lnTo>
                    <a:pt x="246" y="408"/>
                  </a:lnTo>
                  <a:lnTo>
                    <a:pt x="0" y="216"/>
                  </a:lnTo>
                  <a:lnTo>
                    <a:pt x="0" y="197"/>
                  </a:lnTo>
                  <a:lnTo>
                    <a:pt x="246"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97"/>
            <p:cNvSpPr>
              <a:spLocks/>
            </p:cNvSpPr>
            <p:nvPr/>
          </p:nvSpPr>
          <p:spPr bwMode="auto">
            <a:xfrm>
              <a:off x="4004907" y="2977772"/>
              <a:ext cx="2000279" cy="704153"/>
            </a:xfrm>
            <a:custGeom>
              <a:avLst/>
              <a:gdLst>
                <a:gd name="T0" fmla="*/ 251 w 1159"/>
                <a:gd name="T1" fmla="*/ 0 h 408"/>
                <a:gd name="T2" fmla="*/ 1159 w 1159"/>
                <a:gd name="T3" fmla="*/ 70 h 408"/>
                <a:gd name="T4" fmla="*/ 1159 w 1159"/>
                <a:gd name="T5" fmla="*/ 324 h 408"/>
                <a:gd name="T6" fmla="*/ 251 w 1159"/>
                <a:gd name="T7" fmla="*/ 408 h 408"/>
                <a:gd name="T8" fmla="*/ 0 w 1159"/>
                <a:gd name="T9" fmla="*/ 216 h 408"/>
                <a:gd name="T10" fmla="*/ 251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251" y="0"/>
                  </a:moveTo>
                  <a:lnTo>
                    <a:pt x="1159" y="70"/>
                  </a:lnTo>
                  <a:lnTo>
                    <a:pt x="1159" y="324"/>
                  </a:lnTo>
                  <a:lnTo>
                    <a:pt x="251" y="408"/>
                  </a:lnTo>
                  <a:lnTo>
                    <a:pt x="0" y="216"/>
                  </a:lnTo>
                  <a:lnTo>
                    <a:pt x="25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TextBox 24"/>
            <p:cNvSpPr txBox="1"/>
            <p:nvPr/>
          </p:nvSpPr>
          <p:spPr>
            <a:xfrm>
              <a:off x="4928009" y="3156143"/>
              <a:ext cx="898003" cy="338554"/>
            </a:xfrm>
            <a:prstGeom prst="rect">
              <a:avLst/>
            </a:prstGeom>
            <a:noFill/>
          </p:spPr>
          <p:txBody>
            <a:bodyPr wrap="none" rtlCol="0">
              <a:spAutoFit/>
            </a:bodyPr>
            <a:lstStyle/>
            <a:p>
              <a:pPr algn="r"/>
              <a:r>
                <a:rPr lang="tr-TR" sz="1600" b="1" dirty="0">
                  <a:solidFill>
                    <a:schemeClr val="bg1"/>
                  </a:solidFill>
                  <a:latin typeface="Raleway" panose="020B0003030101060003" pitchFamily="34" charset="0"/>
                </a:rPr>
                <a:t>İyi Uyu.</a:t>
              </a:r>
              <a:endParaRPr lang="id-ID" sz="1600" b="1" dirty="0">
                <a:solidFill>
                  <a:schemeClr val="bg1"/>
                </a:solidFill>
                <a:latin typeface="Raleway" panose="020B0003030101060003" pitchFamily="34" charset="0"/>
              </a:endParaRPr>
            </a:p>
          </p:txBody>
        </p:sp>
      </p:grpSp>
      <p:grpSp>
        <p:nvGrpSpPr>
          <p:cNvPr id="34" name="Group 33"/>
          <p:cNvGrpSpPr/>
          <p:nvPr/>
        </p:nvGrpSpPr>
        <p:grpSpPr>
          <a:xfrm>
            <a:off x="5944780" y="3794106"/>
            <a:ext cx="2266062" cy="735220"/>
            <a:chOff x="5944780" y="3794106"/>
            <a:chExt cx="2266062" cy="735220"/>
          </a:xfrm>
        </p:grpSpPr>
        <p:sp>
          <p:nvSpPr>
            <p:cNvPr id="35" name="Freeform 91"/>
            <p:cNvSpPr>
              <a:spLocks/>
            </p:cNvSpPr>
            <p:nvPr/>
          </p:nvSpPr>
          <p:spPr bwMode="auto">
            <a:xfrm>
              <a:off x="5944780" y="3807913"/>
              <a:ext cx="317559" cy="605779"/>
            </a:xfrm>
            <a:custGeom>
              <a:avLst/>
              <a:gdLst>
                <a:gd name="T0" fmla="*/ 0 w 68"/>
                <a:gd name="T1" fmla="*/ 128 h 130"/>
                <a:gd name="T2" fmla="*/ 36 w 68"/>
                <a:gd name="T3" fmla="*/ 130 h 130"/>
                <a:gd name="T4" fmla="*/ 68 w 68"/>
                <a:gd name="T5" fmla="*/ 128 h 130"/>
                <a:gd name="T6" fmla="*/ 68 w 68"/>
                <a:gd name="T7" fmla="*/ 4 h 130"/>
                <a:gd name="T8" fmla="*/ 33 w 68"/>
                <a:gd name="T9" fmla="*/ 0 h 130"/>
                <a:gd name="T10" fmla="*/ 0 w 68"/>
                <a:gd name="T11" fmla="*/ 4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4"/>
                    <a:pt x="68" y="4"/>
                    <a:pt x="68" y="4"/>
                  </a:cubicBezTo>
                  <a:cubicBezTo>
                    <a:pt x="68" y="4"/>
                    <a:pt x="54" y="0"/>
                    <a:pt x="33" y="0"/>
                  </a:cubicBezTo>
                  <a:cubicBezTo>
                    <a:pt x="12" y="0"/>
                    <a:pt x="0" y="4"/>
                    <a:pt x="0" y="4"/>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94"/>
            <p:cNvSpPr>
              <a:spLocks/>
            </p:cNvSpPr>
            <p:nvPr/>
          </p:nvSpPr>
          <p:spPr bwMode="auto">
            <a:xfrm>
              <a:off x="6210563" y="3826898"/>
              <a:ext cx="2000279" cy="702428"/>
            </a:xfrm>
            <a:custGeom>
              <a:avLst/>
              <a:gdLst>
                <a:gd name="T0" fmla="*/ 913 w 1159"/>
                <a:gd name="T1" fmla="*/ 0 h 407"/>
                <a:gd name="T2" fmla="*/ 0 w 1159"/>
                <a:gd name="T3" fmla="*/ 70 h 407"/>
                <a:gd name="T4" fmla="*/ 0 w 1159"/>
                <a:gd name="T5" fmla="*/ 324 h 407"/>
                <a:gd name="T6" fmla="*/ 913 w 1159"/>
                <a:gd name="T7" fmla="*/ 407 h 407"/>
                <a:gd name="T8" fmla="*/ 1159 w 1159"/>
                <a:gd name="T9" fmla="*/ 216 h 407"/>
                <a:gd name="T10" fmla="*/ 1159 w 1159"/>
                <a:gd name="T11" fmla="*/ 194 h 407"/>
                <a:gd name="T12" fmla="*/ 913 w 1159"/>
                <a:gd name="T13" fmla="*/ 0 h 407"/>
              </a:gdLst>
              <a:ahLst/>
              <a:cxnLst>
                <a:cxn ang="0">
                  <a:pos x="T0" y="T1"/>
                </a:cxn>
                <a:cxn ang="0">
                  <a:pos x="T2" y="T3"/>
                </a:cxn>
                <a:cxn ang="0">
                  <a:pos x="T4" y="T5"/>
                </a:cxn>
                <a:cxn ang="0">
                  <a:pos x="T6" y="T7"/>
                </a:cxn>
                <a:cxn ang="0">
                  <a:pos x="T8" y="T9"/>
                </a:cxn>
                <a:cxn ang="0">
                  <a:pos x="T10" y="T11"/>
                </a:cxn>
                <a:cxn ang="0">
                  <a:pos x="T12" y="T13"/>
                </a:cxn>
              </a:cxnLst>
              <a:rect l="0" t="0" r="r" b="b"/>
              <a:pathLst>
                <a:path w="1159" h="407">
                  <a:moveTo>
                    <a:pt x="913" y="0"/>
                  </a:moveTo>
                  <a:lnTo>
                    <a:pt x="0" y="70"/>
                  </a:lnTo>
                  <a:lnTo>
                    <a:pt x="0" y="324"/>
                  </a:lnTo>
                  <a:lnTo>
                    <a:pt x="913" y="407"/>
                  </a:lnTo>
                  <a:lnTo>
                    <a:pt x="1159" y="216"/>
                  </a:lnTo>
                  <a:lnTo>
                    <a:pt x="1159" y="194"/>
                  </a:lnTo>
                  <a:lnTo>
                    <a:pt x="913"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95"/>
            <p:cNvSpPr>
              <a:spLocks/>
            </p:cNvSpPr>
            <p:nvPr/>
          </p:nvSpPr>
          <p:spPr bwMode="auto">
            <a:xfrm>
              <a:off x="6210563" y="3794106"/>
              <a:ext cx="2000279" cy="702428"/>
            </a:xfrm>
            <a:custGeom>
              <a:avLst/>
              <a:gdLst>
                <a:gd name="T0" fmla="*/ 905 w 1159"/>
                <a:gd name="T1" fmla="*/ 0 h 407"/>
                <a:gd name="T2" fmla="*/ 0 w 1159"/>
                <a:gd name="T3" fmla="*/ 67 h 407"/>
                <a:gd name="T4" fmla="*/ 0 w 1159"/>
                <a:gd name="T5" fmla="*/ 324 h 407"/>
                <a:gd name="T6" fmla="*/ 905 w 1159"/>
                <a:gd name="T7" fmla="*/ 407 h 407"/>
                <a:gd name="T8" fmla="*/ 1159 w 1159"/>
                <a:gd name="T9" fmla="*/ 213 h 407"/>
                <a:gd name="T10" fmla="*/ 905 w 1159"/>
                <a:gd name="T11" fmla="*/ 0 h 407"/>
              </a:gdLst>
              <a:ahLst/>
              <a:cxnLst>
                <a:cxn ang="0">
                  <a:pos x="T0" y="T1"/>
                </a:cxn>
                <a:cxn ang="0">
                  <a:pos x="T2" y="T3"/>
                </a:cxn>
                <a:cxn ang="0">
                  <a:pos x="T4" y="T5"/>
                </a:cxn>
                <a:cxn ang="0">
                  <a:pos x="T6" y="T7"/>
                </a:cxn>
                <a:cxn ang="0">
                  <a:pos x="T8" y="T9"/>
                </a:cxn>
                <a:cxn ang="0">
                  <a:pos x="T10" y="T11"/>
                </a:cxn>
              </a:cxnLst>
              <a:rect l="0" t="0" r="r" b="b"/>
              <a:pathLst>
                <a:path w="1159" h="407">
                  <a:moveTo>
                    <a:pt x="905" y="0"/>
                  </a:moveTo>
                  <a:lnTo>
                    <a:pt x="0" y="67"/>
                  </a:lnTo>
                  <a:lnTo>
                    <a:pt x="0" y="324"/>
                  </a:lnTo>
                  <a:lnTo>
                    <a:pt x="905" y="407"/>
                  </a:lnTo>
                  <a:lnTo>
                    <a:pt x="1159" y="213"/>
                  </a:lnTo>
                  <a:lnTo>
                    <a:pt x="9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TextBox 37"/>
            <p:cNvSpPr txBox="1"/>
            <p:nvPr/>
          </p:nvSpPr>
          <p:spPr>
            <a:xfrm>
              <a:off x="6337541" y="3960981"/>
              <a:ext cx="1173719" cy="338554"/>
            </a:xfrm>
            <a:prstGeom prst="rect">
              <a:avLst/>
            </a:prstGeom>
            <a:noFill/>
          </p:spPr>
          <p:txBody>
            <a:bodyPr wrap="none" rtlCol="0">
              <a:spAutoFit/>
            </a:bodyPr>
            <a:lstStyle/>
            <a:p>
              <a:r>
                <a:rPr lang="tr-TR" sz="1600" b="1" dirty="0">
                  <a:solidFill>
                    <a:schemeClr val="bg1"/>
                  </a:solidFill>
                  <a:latin typeface="Raleway" panose="020B0003030101060003" pitchFamily="34" charset="0"/>
                </a:rPr>
                <a:t>İyi beslen.</a:t>
              </a:r>
              <a:endParaRPr lang="id-ID" sz="1600" b="1" dirty="0">
                <a:solidFill>
                  <a:schemeClr val="bg1"/>
                </a:solidFill>
                <a:latin typeface="Raleway" panose="020B0003030101060003" pitchFamily="34" charset="0"/>
              </a:endParaRPr>
            </a:p>
          </p:txBody>
        </p:sp>
      </p:grpSp>
      <p:grpSp>
        <p:nvGrpSpPr>
          <p:cNvPr id="42" name="Group 41"/>
          <p:cNvGrpSpPr/>
          <p:nvPr/>
        </p:nvGrpSpPr>
        <p:grpSpPr>
          <a:xfrm>
            <a:off x="4004907" y="4562117"/>
            <a:ext cx="2257432" cy="736943"/>
            <a:chOff x="4004907" y="4562117"/>
            <a:chExt cx="2257432" cy="736943"/>
          </a:xfrm>
        </p:grpSpPr>
        <p:sp>
          <p:nvSpPr>
            <p:cNvPr id="43" name="Freeform 98"/>
            <p:cNvSpPr>
              <a:spLocks/>
            </p:cNvSpPr>
            <p:nvPr/>
          </p:nvSpPr>
          <p:spPr bwMode="auto">
            <a:xfrm>
              <a:off x="5944780" y="4613893"/>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99"/>
            <p:cNvSpPr>
              <a:spLocks/>
            </p:cNvSpPr>
            <p:nvPr/>
          </p:nvSpPr>
          <p:spPr bwMode="auto">
            <a:xfrm>
              <a:off x="4004907" y="4594907"/>
              <a:ext cx="2000279" cy="704153"/>
            </a:xfrm>
            <a:custGeom>
              <a:avLst/>
              <a:gdLst>
                <a:gd name="T0" fmla="*/ 246 w 1159"/>
                <a:gd name="T1" fmla="*/ 0 h 408"/>
                <a:gd name="T2" fmla="*/ 1159 w 1159"/>
                <a:gd name="T3" fmla="*/ 70 h 408"/>
                <a:gd name="T4" fmla="*/ 1159 w 1159"/>
                <a:gd name="T5" fmla="*/ 324 h 408"/>
                <a:gd name="T6" fmla="*/ 246 w 1159"/>
                <a:gd name="T7" fmla="*/ 408 h 408"/>
                <a:gd name="T8" fmla="*/ 0 w 1159"/>
                <a:gd name="T9" fmla="*/ 216 h 408"/>
                <a:gd name="T10" fmla="*/ 0 w 1159"/>
                <a:gd name="T11" fmla="*/ 197 h 408"/>
                <a:gd name="T12" fmla="*/ 246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246" y="0"/>
                  </a:moveTo>
                  <a:lnTo>
                    <a:pt x="1159" y="70"/>
                  </a:lnTo>
                  <a:lnTo>
                    <a:pt x="1159" y="324"/>
                  </a:lnTo>
                  <a:lnTo>
                    <a:pt x="246" y="408"/>
                  </a:lnTo>
                  <a:lnTo>
                    <a:pt x="0" y="216"/>
                  </a:lnTo>
                  <a:lnTo>
                    <a:pt x="0" y="197"/>
                  </a:lnTo>
                  <a:lnTo>
                    <a:pt x="246"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100"/>
            <p:cNvSpPr>
              <a:spLocks/>
            </p:cNvSpPr>
            <p:nvPr/>
          </p:nvSpPr>
          <p:spPr bwMode="auto">
            <a:xfrm>
              <a:off x="4004907" y="4562117"/>
              <a:ext cx="2000279" cy="704153"/>
            </a:xfrm>
            <a:custGeom>
              <a:avLst/>
              <a:gdLst>
                <a:gd name="T0" fmla="*/ 251 w 1159"/>
                <a:gd name="T1" fmla="*/ 0 h 408"/>
                <a:gd name="T2" fmla="*/ 1159 w 1159"/>
                <a:gd name="T3" fmla="*/ 70 h 408"/>
                <a:gd name="T4" fmla="*/ 1159 w 1159"/>
                <a:gd name="T5" fmla="*/ 324 h 408"/>
                <a:gd name="T6" fmla="*/ 251 w 1159"/>
                <a:gd name="T7" fmla="*/ 408 h 408"/>
                <a:gd name="T8" fmla="*/ 0 w 1159"/>
                <a:gd name="T9" fmla="*/ 216 h 408"/>
                <a:gd name="T10" fmla="*/ 251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251" y="0"/>
                  </a:moveTo>
                  <a:lnTo>
                    <a:pt x="1159" y="70"/>
                  </a:lnTo>
                  <a:lnTo>
                    <a:pt x="1159" y="324"/>
                  </a:lnTo>
                  <a:lnTo>
                    <a:pt x="251" y="408"/>
                  </a:lnTo>
                  <a:lnTo>
                    <a:pt x="0" y="216"/>
                  </a:lnTo>
                  <a:lnTo>
                    <a:pt x="251"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TextBox 45"/>
            <p:cNvSpPr txBox="1"/>
            <p:nvPr/>
          </p:nvSpPr>
          <p:spPr>
            <a:xfrm>
              <a:off x="5051661" y="4717033"/>
              <a:ext cx="793807" cy="338554"/>
            </a:xfrm>
            <a:prstGeom prst="rect">
              <a:avLst/>
            </a:prstGeom>
            <a:noFill/>
          </p:spPr>
          <p:txBody>
            <a:bodyPr wrap="none" rtlCol="0">
              <a:spAutoFit/>
            </a:bodyPr>
            <a:lstStyle/>
            <a:p>
              <a:pPr algn="r"/>
              <a:r>
                <a:rPr lang="tr-TR" sz="1600" b="1" dirty="0">
                  <a:solidFill>
                    <a:schemeClr val="bg1"/>
                  </a:solidFill>
                  <a:latin typeface="Raleway" panose="020B0003030101060003" pitchFamily="34" charset="0"/>
                </a:rPr>
                <a:t>Gevşe</a:t>
              </a:r>
              <a:endParaRPr lang="id-ID" sz="1600" b="1" dirty="0">
                <a:solidFill>
                  <a:schemeClr val="bg1"/>
                </a:solidFill>
                <a:latin typeface="Raleway" panose="020B0003030101060003" pitchFamily="34" charset="0"/>
              </a:endParaRPr>
            </a:p>
          </p:txBody>
        </p:sp>
      </p:grpSp>
      <p:sp>
        <p:nvSpPr>
          <p:cNvPr id="54" name="Title 1"/>
          <p:cNvSpPr>
            <a:spLocks noGrp="1"/>
          </p:cNvSpPr>
          <p:nvPr>
            <p:ph type="title"/>
          </p:nvPr>
        </p:nvSpPr>
        <p:spPr>
          <a:xfrm>
            <a:off x="0" y="132347"/>
            <a:ext cx="12192000" cy="97455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tr-TR" b="1" dirty="0">
                <a:solidFill>
                  <a:schemeClr val="tx1">
                    <a:lumMod val="95000"/>
                    <a:lumOff val="5000"/>
                  </a:schemeClr>
                </a:solidFill>
              </a:rPr>
              <a:t>Sınavdan Önce</a:t>
            </a:r>
            <a:endParaRPr lang="id-ID" dirty="0">
              <a:solidFill>
                <a:schemeClr val="tx1">
                  <a:lumMod val="95000"/>
                  <a:lumOff val="5000"/>
                </a:schemeClr>
              </a:solidFill>
            </a:endParaRPr>
          </a:p>
        </p:txBody>
      </p:sp>
    </p:spTree>
    <p:extLst>
      <p:ext uri="{BB962C8B-B14F-4D97-AF65-F5344CB8AC3E}">
        <p14:creationId xmlns:p14="http://schemas.microsoft.com/office/powerpoint/2010/main" xmlns="" val="21088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000" fill="hold"/>
                                        <p:tgtEl>
                                          <p:spTgt spid="42"/>
                                        </p:tgtEl>
                                        <p:attrNameLst>
                                          <p:attrName>ppt_x</p:attrName>
                                        </p:attrNameLst>
                                      </p:cBhvr>
                                      <p:tavLst>
                                        <p:tav tm="0">
                                          <p:val>
                                            <p:strVal val="#ppt_x"/>
                                          </p:val>
                                        </p:tav>
                                        <p:tav tm="100000">
                                          <p:val>
                                            <p:strVal val="#ppt_x"/>
                                          </p:val>
                                        </p:tav>
                                      </p:tavLst>
                                    </p:anim>
                                    <p:anim calcmode="lin" valueType="num">
                                      <p:cBhvr additive="base">
                                        <p:cTn id="13" dur="1000" fill="hold"/>
                                        <p:tgtEl>
                                          <p:spTgt spid="42"/>
                                        </p:tgtEl>
                                        <p:attrNameLst>
                                          <p:attrName>ppt_y</p:attrName>
                                        </p:attrNameLst>
                                      </p:cBhvr>
                                      <p:tavLst>
                                        <p:tav tm="0">
                                          <p:val>
                                            <p:strVal val="1+#ppt_h/2"/>
                                          </p:val>
                                        </p:tav>
                                        <p:tav tm="100000">
                                          <p:val>
                                            <p:strVal val="#ppt_y"/>
                                          </p:val>
                                        </p:tav>
                                      </p:tavLst>
                                    </p:anim>
                                  </p:childTnLst>
                                </p:cTn>
                              </p:par>
                              <p:par>
                                <p:cTn id="14" presetID="45"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ppt_w</p:attrName>
                                        </p:attrNameLst>
                                      </p:cBhvr>
                                      <p:tavLst>
                                        <p:tav tm="0" fmla="#ppt_w*sin(2.5*pi*$)">
                                          <p:val>
                                            <p:fltVal val="0"/>
                                          </p:val>
                                        </p:tav>
                                        <p:tav tm="100000">
                                          <p:val>
                                            <p:fltVal val="1"/>
                                          </p:val>
                                        </p:tav>
                                      </p:tavLst>
                                    </p:anim>
                                    <p:anim calcmode="lin" valueType="num">
                                      <p:cBhvr>
                                        <p:cTn id="18" dur="1000" fill="hold"/>
                                        <p:tgtEl>
                                          <p:spTgt spid="42"/>
                                        </p:tgtEl>
                                        <p:attrNameLst>
                                          <p:attrName>ppt_h</p:attrName>
                                        </p:attrNameLst>
                                      </p:cBhvr>
                                      <p:tavLst>
                                        <p:tav tm="0">
                                          <p:val>
                                            <p:strVal val="#ppt_h"/>
                                          </p:val>
                                        </p:tav>
                                        <p:tav tm="100000">
                                          <p:val>
                                            <p:strVal val="#ppt_h"/>
                                          </p:val>
                                        </p:tav>
                                      </p:tavLst>
                                    </p:anim>
                                  </p:childTnLst>
                                </p:cTn>
                              </p:par>
                              <p:par>
                                <p:cTn id="19" presetID="2" presetClass="entr" presetSubtype="4" fill="hold" nodeType="withEffect">
                                  <p:stCondLst>
                                    <p:cond delay="25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1000" fill="hold"/>
                                        <p:tgtEl>
                                          <p:spTgt spid="34"/>
                                        </p:tgtEl>
                                        <p:attrNameLst>
                                          <p:attrName>ppt_x</p:attrName>
                                        </p:attrNameLst>
                                      </p:cBhvr>
                                      <p:tavLst>
                                        <p:tav tm="0">
                                          <p:val>
                                            <p:strVal val="#ppt_x"/>
                                          </p:val>
                                        </p:tav>
                                        <p:tav tm="100000">
                                          <p:val>
                                            <p:strVal val="#ppt_x"/>
                                          </p:val>
                                        </p:tav>
                                      </p:tavLst>
                                    </p:anim>
                                    <p:anim calcmode="lin" valueType="num">
                                      <p:cBhvr additive="base">
                                        <p:cTn id="22" dur="1000" fill="hold"/>
                                        <p:tgtEl>
                                          <p:spTgt spid="34"/>
                                        </p:tgtEl>
                                        <p:attrNameLst>
                                          <p:attrName>ppt_y</p:attrName>
                                        </p:attrNameLst>
                                      </p:cBhvr>
                                      <p:tavLst>
                                        <p:tav tm="0">
                                          <p:val>
                                            <p:strVal val="1+#ppt_h/2"/>
                                          </p:val>
                                        </p:tav>
                                        <p:tav tm="100000">
                                          <p:val>
                                            <p:strVal val="#ppt_y"/>
                                          </p:val>
                                        </p:tav>
                                      </p:tavLst>
                                    </p:anim>
                                  </p:childTnLst>
                                </p:cTn>
                              </p:par>
                              <p:par>
                                <p:cTn id="23" presetID="45" presetClass="entr" presetSubtype="0" fill="hold" nodeType="withEffect">
                                  <p:stCondLst>
                                    <p:cond delay="3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ppt_w</p:attrName>
                                        </p:attrNameLst>
                                      </p:cBhvr>
                                      <p:tavLst>
                                        <p:tav tm="0" fmla="#ppt_w*sin(2.5*pi*$)">
                                          <p:val>
                                            <p:fltVal val="0"/>
                                          </p:val>
                                        </p:tav>
                                        <p:tav tm="100000">
                                          <p:val>
                                            <p:fltVal val="1"/>
                                          </p:val>
                                        </p:tav>
                                      </p:tavLst>
                                    </p:anim>
                                    <p:anim calcmode="lin" valueType="num">
                                      <p:cBhvr>
                                        <p:cTn id="27" dur="1000" fill="hold"/>
                                        <p:tgtEl>
                                          <p:spTgt spid="34"/>
                                        </p:tgtEl>
                                        <p:attrNameLst>
                                          <p:attrName>ppt_h</p:attrName>
                                        </p:attrNameLst>
                                      </p:cBhvr>
                                      <p:tavLst>
                                        <p:tav tm="0">
                                          <p:val>
                                            <p:strVal val="#ppt_h"/>
                                          </p:val>
                                        </p:tav>
                                        <p:tav tm="100000">
                                          <p:val>
                                            <p:strVal val="#ppt_h"/>
                                          </p:val>
                                        </p:tav>
                                      </p:tavLst>
                                    </p:anim>
                                  </p:childTnLst>
                                </p:cTn>
                              </p:par>
                              <p:par>
                                <p:cTn id="28" presetID="2" presetClass="entr" presetSubtype="4" fill="hold" nodeType="withEffect">
                                  <p:stCondLst>
                                    <p:cond delay="50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ppt_x"/>
                                          </p:val>
                                        </p:tav>
                                        <p:tav tm="100000">
                                          <p:val>
                                            <p:strVal val="#ppt_x"/>
                                          </p:val>
                                        </p:tav>
                                      </p:tavLst>
                                    </p:anim>
                                    <p:anim calcmode="lin" valueType="num">
                                      <p:cBhvr additive="base">
                                        <p:cTn id="31" dur="1000" fill="hold"/>
                                        <p:tgtEl>
                                          <p:spTgt spid="21"/>
                                        </p:tgtEl>
                                        <p:attrNameLst>
                                          <p:attrName>ppt_y</p:attrName>
                                        </p:attrNameLst>
                                      </p:cBhvr>
                                      <p:tavLst>
                                        <p:tav tm="0">
                                          <p:val>
                                            <p:strVal val="1+#ppt_h/2"/>
                                          </p:val>
                                        </p:tav>
                                        <p:tav tm="100000">
                                          <p:val>
                                            <p:strVal val="#ppt_y"/>
                                          </p:val>
                                        </p:tav>
                                      </p:tavLst>
                                    </p:anim>
                                  </p:childTnLst>
                                </p:cTn>
                              </p:par>
                              <p:par>
                                <p:cTn id="32" presetID="45" presetClass="entr" presetSubtype="0" fill="hold" nodeType="withEffect">
                                  <p:stCondLst>
                                    <p:cond delay="5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ppt_w</p:attrName>
                                        </p:attrNameLst>
                                      </p:cBhvr>
                                      <p:tavLst>
                                        <p:tav tm="0" fmla="#ppt_w*sin(2.5*pi*$)">
                                          <p:val>
                                            <p:fltVal val="0"/>
                                          </p:val>
                                        </p:tav>
                                        <p:tav tm="100000">
                                          <p:val>
                                            <p:fltVal val="1"/>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childTnLst>
                                </p:cTn>
                              </p:par>
                              <p:par>
                                <p:cTn id="37" presetID="2" presetClass="entr" presetSubtype="4" fill="hold" nodeType="withEffect">
                                  <p:stCondLst>
                                    <p:cond delay="75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ppt_x"/>
                                          </p:val>
                                        </p:tav>
                                        <p:tav tm="100000">
                                          <p:val>
                                            <p:strVal val="#ppt_x"/>
                                          </p:val>
                                        </p:tav>
                                      </p:tavLst>
                                    </p:anim>
                                    <p:anim calcmode="lin" valueType="num">
                                      <p:cBhvr additive="base">
                                        <p:cTn id="40" dur="1000" fill="hold"/>
                                        <p:tgtEl>
                                          <p:spTgt spid="12"/>
                                        </p:tgtEl>
                                        <p:attrNameLst>
                                          <p:attrName>ppt_y</p:attrName>
                                        </p:attrNameLst>
                                      </p:cBhvr>
                                      <p:tavLst>
                                        <p:tav tm="0">
                                          <p:val>
                                            <p:strVal val="1+#ppt_h/2"/>
                                          </p:val>
                                        </p:tav>
                                        <p:tav tm="100000">
                                          <p:val>
                                            <p:strVal val="#ppt_y"/>
                                          </p:val>
                                        </p:tav>
                                      </p:tavLst>
                                    </p:anim>
                                  </p:childTnLst>
                                </p:cTn>
                              </p:par>
                              <p:par>
                                <p:cTn id="41" presetID="45" presetClass="entr" presetSubtype="0" fill="hold" nodeType="withEffect">
                                  <p:stCondLst>
                                    <p:cond delay="7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ppt_w</p:attrName>
                                        </p:attrNameLst>
                                      </p:cBhvr>
                                      <p:tavLst>
                                        <p:tav tm="0" fmla="#ppt_w*sin(2.5*pi*$)">
                                          <p:val>
                                            <p:fltVal val="0"/>
                                          </p:val>
                                        </p:tav>
                                        <p:tav tm="100000">
                                          <p:val>
                                            <p:fltVal val="1"/>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par>
                          <p:cTn id="50" fill="hold">
                            <p:stCondLst>
                              <p:cond delay="275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325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375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 ZİHİNSEL UYGULAMALAR</a:t>
            </a:r>
            <a:endParaRPr lang="tr-TR" dirty="0"/>
          </a:p>
        </p:txBody>
      </p:sp>
      <p:sp>
        <p:nvSpPr>
          <p:cNvPr id="29699" name="2 İçerik Yer Tutucusu"/>
          <p:cNvSpPr>
            <a:spLocks noGrp="1"/>
          </p:cNvSpPr>
          <p:nvPr>
            <p:ph sz="quarter" idx="1"/>
          </p:nvPr>
        </p:nvSpPr>
        <p:spPr>
          <a:xfrm>
            <a:off x="581320" y="2026763"/>
            <a:ext cx="9882433" cy="4588465"/>
          </a:xfrm>
        </p:spPr>
        <p:txBody>
          <a:bodyPr/>
          <a:lstStyle/>
          <a:p>
            <a:pPr marL="0" indent="0" eaLnBrk="1" hangingPunct="1">
              <a:lnSpc>
                <a:spcPct val="80000"/>
              </a:lnSpc>
              <a:spcBef>
                <a:spcPts val="475"/>
              </a:spcBef>
              <a:buClr>
                <a:srgbClr val="000000"/>
              </a:buClr>
              <a:buSzPct val="25000"/>
              <a:buFont typeface="Wingdings" pitchFamily="2" charset="2"/>
              <a:buNone/>
            </a:pP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Düşünceleri</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Durdurma</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Tekniği</a:t>
            </a: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eaLnBrk="1" hangingPunct="1">
              <a:lnSpc>
                <a:spcPct val="80000"/>
              </a:lnSpc>
              <a:spcBef>
                <a:spcPts val="475"/>
              </a:spcBef>
              <a:buClr>
                <a:srgbClr val="000000"/>
              </a:buClr>
              <a:buSzPct val="25000"/>
              <a:buFont typeface="Wingdings" pitchFamily="2" charset="2"/>
              <a:buNone/>
            </a:pP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a:lnSpc>
                <a:spcPct val="80000"/>
              </a:lnSpc>
              <a:spcBef>
                <a:spcPts val="475"/>
              </a:spcBef>
              <a:buClr>
                <a:srgbClr val="000000"/>
              </a:buClr>
              <a:buSzPct val="25000"/>
              <a:buNone/>
            </a:pP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Kendi</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Kendine</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Telkin</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Etme</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Tekniği</a:t>
            </a: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a:lnSpc>
                <a:spcPct val="80000"/>
              </a:lnSpc>
              <a:spcBef>
                <a:spcPts val="475"/>
              </a:spcBef>
              <a:buClr>
                <a:srgbClr val="000000"/>
              </a:buClr>
              <a:buSzPct val="25000"/>
              <a:buNone/>
            </a:pP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a:lnSpc>
                <a:spcPct val="80000"/>
              </a:lnSpc>
              <a:spcBef>
                <a:spcPts val="475"/>
              </a:spcBef>
              <a:buClr>
                <a:srgbClr val="000000"/>
              </a:buClr>
              <a:buSzPct val="25000"/>
              <a:buNone/>
            </a:pP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Dikkatini</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Başka</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Noktalara</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Odaklama</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Tekniği</a:t>
            </a: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a:lnSpc>
                <a:spcPct val="80000"/>
              </a:lnSpc>
              <a:spcBef>
                <a:spcPts val="475"/>
              </a:spcBef>
              <a:buClr>
                <a:srgbClr val="000000"/>
              </a:buClr>
              <a:buSzPct val="25000"/>
              <a:buNone/>
            </a:pP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a:lnSpc>
                <a:spcPct val="80000"/>
              </a:lnSpc>
              <a:spcBef>
                <a:spcPts val="475"/>
              </a:spcBef>
              <a:buClr>
                <a:srgbClr val="000000"/>
              </a:buClr>
              <a:buSzPct val="25000"/>
              <a:buNone/>
            </a:pP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Köprü</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Objeler</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Kullanma</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Tekniği</a:t>
            </a: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a:lnSpc>
                <a:spcPct val="80000"/>
              </a:lnSpc>
              <a:spcBef>
                <a:spcPts val="475"/>
              </a:spcBef>
              <a:buClr>
                <a:srgbClr val="000000"/>
              </a:buClr>
              <a:buSzPct val="25000"/>
              <a:buNone/>
            </a:pPr>
            <a:endParaRPr lang="tr-TR"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a:lnSpc>
                <a:spcPct val="80000"/>
              </a:lnSpc>
              <a:spcBef>
                <a:spcPts val="475"/>
              </a:spcBef>
              <a:buClr>
                <a:srgbClr val="000000"/>
              </a:buClr>
              <a:buSzPct val="25000"/>
              <a:buNone/>
            </a:pP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İç-diyalogu</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Kurma</a:t>
            </a:r>
            <a:r>
              <a:rPr lang="en-US" sz="2000" b="1" u="sng" dirty="0" smtClean="0">
                <a:solidFill>
                  <a:srgbClr val="CC0066"/>
                </a:solidFill>
                <a:latin typeface="Verdana" pitchFamily="34" charset="0"/>
                <a:ea typeface="Verdana" pitchFamily="34" charset="0"/>
                <a:cs typeface="Verdana" pitchFamily="34" charset="0"/>
                <a:sym typeface="Verdana" pitchFamily="34" charset="0"/>
              </a:rPr>
              <a:t> </a:t>
            </a:r>
            <a:r>
              <a:rPr lang="en-US" sz="2000" b="1" u="sng" dirty="0" err="1" smtClean="0">
                <a:solidFill>
                  <a:srgbClr val="CC0066"/>
                </a:solidFill>
                <a:latin typeface="Verdana" pitchFamily="34" charset="0"/>
                <a:ea typeface="Verdana" pitchFamily="34" charset="0"/>
                <a:cs typeface="Verdana" pitchFamily="34" charset="0"/>
                <a:sym typeface="Verdana" pitchFamily="34" charset="0"/>
              </a:rPr>
              <a:t>Tekniği</a:t>
            </a:r>
            <a:endParaRPr lang="en-US" sz="2000" b="1" u="sng" dirty="0" smtClean="0">
              <a:solidFill>
                <a:srgbClr val="CC0066"/>
              </a:solidFill>
              <a:latin typeface="Verdana" pitchFamily="34" charset="0"/>
              <a:ea typeface="Verdana" pitchFamily="34" charset="0"/>
              <a:cs typeface="Verdana" pitchFamily="34" charset="0"/>
              <a:sym typeface="Verdana" pitchFamily="34" charset="0"/>
            </a:endParaRPr>
          </a:p>
          <a:p>
            <a:pPr marL="0" indent="0" eaLnBrk="1" hangingPunct="1">
              <a:buFont typeface="Wingdings" pitchFamily="2" charset="2"/>
              <a:buNone/>
            </a:pPr>
            <a:endParaRPr lang="en-US" dirty="0" smtClean="0"/>
          </a:p>
          <a:p>
            <a:pPr marL="0" indent="0" algn="just" eaLnBrk="1" hangingPunct="1">
              <a:spcBef>
                <a:spcPts val="475"/>
              </a:spcBef>
              <a:buClr>
                <a:srgbClr val="000000"/>
              </a:buClr>
              <a:buSzPct val="25000"/>
              <a:buFont typeface="Wingdings" pitchFamily="2" charset="2"/>
              <a:buNone/>
            </a:pPr>
            <a:r>
              <a:rPr lang="en-US" dirty="0" smtClean="0">
                <a:latin typeface="Times New Roman" pitchFamily="18" charset="0"/>
                <a:ea typeface="Verdana" pitchFamily="34" charset="0"/>
                <a:cs typeface="Times New Roman" pitchFamily="18" charset="0"/>
                <a:sym typeface="Verdana" pitchFamily="34" charset="0"/>
              </a:rPr>
              <a:t>    </a:t>
            </a:r>
            <a:r>
              <a:rPr lang="tr-TR" dirty="0" smtClean="0">
                <a:latin typeface="Times New Roman" pitchFamily="18" charset="0"/>
                <a:ea typeface="Verdana" pitchFamily="34" charset="0"/>
                <a:cs typeface="Times New Roman" pitchFamily="18" charset="0"/>
                <a:sym typeface="Verdana" pitchFamily="34" charset="0"/>
              </a:rPr>
              <a:t>	</a:t>
            </a:r>
            <a:endParaRPr lang="tr-T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Google Shape;274;p41"/>
          <p:cNvSpPr txBox="1">
            <a:spLocks noGrp="1"/>
          </p:cNvSpPr>
          <p:nvPr>
            <p:ph type="body" idx="1"/>
          </p:nvPr>
        </p:nvSpPr>
        <p:spPr>
          <a:xfrm>
            <a:off x="2667000" y="285750"/>
            <a:ext cx="9145588" cy="5214938"/>
          </a:xfrm>
        </p:spPr>
        <p:txBody>
          <a:bodyPr tIns="45700" bIns="45700"/>
          <a:lstStyle/>
          <a:p>
            <a:pPr marL="0" indent="0">
              <a:lnSpc>
                <a:spcPct val="80000"/>
              </a:lnSpc>
              <a:spcBef>
                <a:spcPts val="475"/>
              </a:spcBef>
              <a:spcAft>
                <a:spcPct val="0"/>
              </a:spcAft>
              <a:buClr>
                <a:srgbClr val="1D5253"/>
              </a:buClr>
              <a:buFont typeface="Verdana" panose="020B0604030504040204" pitchFamily="34" charset="0"/>
              <a:buNone/>
            </a:pPr>
            <a:r>
              <a:rPr lang="en-US" sz="2400" b="1" u="sng" smtClean="0">
                <a:solidFill>
                  <a:srgbClr val="CC0066"/>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DÜŞÜNCELERİ DURDURMA TEKNİĞİ:</a:t>
            </a: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lnSpc>
                <a:spcPct val="150000"/>
              </a:lnSpc>
              <a:spcBef>
                <a:spcPts val="363"/>
              </a:spcBef>
              <a:spcAft>
                <a:spcPct val="0"/>
              </a:spcAft>
              <a:buClr>
                <a:srgbClr val="1D5253"/>
              </a:buClr>
              <a:buSzPts val="1100"/>
              <a:buFont typeface="Verdana" panose="020B0604030504040204" pitchFamily="34" charset="0"/>
              <a:buNone/>
            </a:pP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lnSpc>
                <a:spcPct val="150000"/>
              </a:lnSpc>
              <a:spcBef>
                <a:spcPts val="475"/>
              </a:spcBef>
              <a:spcAft>
                <a:spcPct val="0"/>
              </a:spcAft>
              <a:buClr>
                <a:srgbClr val="1D5253"/>
              </a:buClr>
              <a:buFont typeface="Verdana" panose="020B0604030504040204" pitchFamily="34" charset="0"/>
              <a:buNone/>
            </a:pPr>
            <a:r>
              <a:rPr lang="en-US" sz="2400" smtClean="0">
                <a:solidFill>
                  <a:srgbClr val="990099"/>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Tahoma" panose="020B0604030504040204" pitchFamily="34" charset="0"/>
                <a:cs typeface="Calibri" panose="020F0502020204030204" pitchFamily="34" charset="0"/>
                <a:sym typeface="Verdana" panose="020B0604030504040204" pitchFamily="34" charset="0"/>
              </a:rPr>
              <a:t>Kaygı, kendiliğinden olumsuz</a:t>
            </a:r>
            <a:r>
              <a:rPr lang="en-US" sz="2400" smtClean="0">
                <a:solidFill>
                  <a:srgbClr val="339933"/>
                </a:solidFill>
                <a:latin typeface="Century Schoolbook" panose="02040604050505020304" pitchFamily="18" charset="0"/>
                <a:ea typeface="Tahoma" panose="020B0604030504040204" pitchFamily="34" charset="0"/>
                <a:cs typeface="Calibri" panose="020F050202020403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Tahoma" panose="020B0604030504040204" pitchFamily="34" charset="0"/>
                <a:cs typeface="Calibri" panose="020F0502020204030204" pitchFamily="34" charset="0"/>
                <a:sym typeface="Verdana" panose="020B0604030504040204" pitchFamily="34" charset="0"/>
              </a:rPr>
              <a:t>düşünceleri ortaya çıkarır (“Hiçbir şey yapamayacağım, sınav kötü geçecek” gibi). Bu düşünceler başladığında kendinize “DUR” deyin. Kırmızı ışık yandığında durduğunuz gibi aklınızdan bu olumsuz düşüncelerin geçişini de durdurun. Bunu ilk seferde başarmak zor olabilir, ancak bir kez başardığınızda sıklıkla kullandığınız bir yöntem olduğunu göreceksiniz.</a:t>
            </a:r>
            <a:endParaRPr lang="tr-TR" sz="2400" smtClean="0">
              <a:solidFill>
                <a:srgbClr val="1D5253"/>
              </a:solidFill>
              <a:latin typeface="Century Schoolbook" panose="02040604050505020304" pitchFamily="18" charset="0"/>
              <a:ea typeface="Tahoma" panose="020B0604030504040204" pitchFamily="34" charset="0"/>
              <a:cs typeface="Calibri" panose="020F0502020204030204" pitchFamily="34" charset="0"/>
              <a:sym typeface="Verdana" panose="020B0604030504040204" pitchFamily="34" charset="0"/>
            </a:endParaRPr>
          </a:p>
          <a:p>
            <a:pPr marL="0" indent="0">
              <a:spcBef>
                <a:spcPts val="363"/>
              </a:spcBef>
              <a:spcAft>
                <a:spcPct val="0"/>
              </a:spcAft>
              <a:buClr>
                <a:srgbClr val="1D5253"/>
              </a:buClr>
              <a:buSzPts val="1100"/>
              <a:buFont typeface="Verdana" panose="020B0604030504040204" pitchFamily="34" charset="0"/>
              <a:buNone/>
            </a:pP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pic>
        <p:nvPicPr>
          <p:cNvPr id="34819" name="Google Shape;275;p41"/>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8913"/>
            <a:ext cx="2446338" cy="648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2065910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Google Shape;280;p42"/>
          <p:cNvSpPr txBox="1">
            <a:spLocks noGrp="1"/>
          </p:cNvSpPr>
          <p:nvPr>
            <p:ph type="body" idx="1"/>
          </p:nvPr>
        </p:nvSpPr>
        <p:spPr>
          <a:xfrm>
            <a:off x="2524125" y="785813"/>
            <a:ext cx="9145588" cy="4221162"/>
          </a:xfrm>
        </p:spPr>
        <p:txBody>
          <a:bodyPr tIns="45700" bIns="45700"/>
          <a:lstStyle/>
          <a:p>
            <a:pPr marL="0" indent="0">
              <a:spcBef>
                <a:spcPts val="475"/>
              </a:spcBef>
              <a:spcAft>
                <a:spcPct val="0"/>
              </a:spcAft>
              <a:buClr>
                <a:srgbClr val="1D5253"/>
              </a:buClr>
              <a:buFont typeface="Verdana" panose="020B0604030504040204" pitchFamily="34" charset="0"/>
              <a:buNone/>
            </a:pPr>
            <a:r>
              <a:rPr lang="en-US" sz="2400" b="1" u="sng" smtClean="0">
                <a:solidFill>
                  <a:srgbClr val="CC0066"/>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KENDİ KENDİNE TELKİN ETME TEKNİĞİ:</a:t>
            </a: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spcBef>
                <a:spcPts val="363"/>
              </a:spcBef>
              <a:spcAft>
                <a:spcPct val="0"/>
              </a:spcAft>
              <a:buClr>
                <a:srgbClr val="1D5253"/>
              </a:buClr>
              <a:buSzPts val="1100"/>
              <a:buFont typeface="Verdana" panose="020B0604030504040204" pitchFamily="34" charset="0"/>
              <a:buNone/>
            </a:pP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lgn="just">
              <a:lnSpc>
                <a:spcPct val="150000"/>
              </a:lnSpc>
              <a:spcBef>
                <a:spcPts val="475"/>
              </a:spcBef>
              <a:spcAft>
                <a:spcPct val="0"/>
              </a:spcAft>
              <a:buClr>
                <a:srgbClr val="1D5253"/>
              </a:buClr>
              <a:buFont typeface="Verdana" panose="020B0604030504040204" pitchFamily="34" charset="0"/>
              <a:buNone/>
            </a:pPr>
            <a:r>
              <a:rPr lang="en-US" sz="2400" smtClean="0">
                <a:solidFill>
                  <a:srgbClr val="33993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Yoğun kaygı hissettiğinizde derin bir nefes alarak“Bu sadece bir sınav.</a:t>
            </a:r>
            <a:r>
              <a:rPr lang="tr-TR"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Sakin ol ve rahatla”, “ne var bu kadar heyecanlanacak?”, “kaygılanma zamanı geçti,</a:t>
            </a:r>
            <a:r>
              <a:rPr lang="tr-TR"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şimdi sınav zamanı” gibi cümleleri tekrarlayın</a:t>
            </a:r>
            <a:endParaRPr lang="tr-TR"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endParaRPr>
          </a:p>
          <a:p>
            <a:pPr marL="0" indent="0">
              <a:spcBef>
                <a:spcPts val="363"/>
              </a:spcBef>
              <a:spcAft>
                <a:spcPct val="0"/>
              </a:spcAft>
              <a:buClr>
                <a:srgbClr val="1D5253"/>
              </a:buClr>
              <a:buSzPts val="1100"/>
              <a:buFont typeface="Verdana" panose="020B0604030504040204" pitchFamily="34" charset="0"/>
              <a:buNone/>
            </a:pPr>
            <a:endParaRPr lang="tr-TR"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endParaRPr>
          </a:p>
        </p:txBody>
      </p:sp>
      <p:pic>
        <p:nvPicPr>
          <p:cNvPr id="35843" name="Google Shape;281;p42"/>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446338" cy="648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671208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Google Shape;286;p43"/>
          <p:cNvSpPr txBox="1">
            <a:spLocks noGrp="1"/>
          </p:cNvSpPr>
          <p:nvPr>
            <p:ph type="body" idx="1"/>
          </p:nvPr>
        </p:nvSpPr>
        <p:spPr>
          <a:xfrm>
            <a:off x="2809875" y="357188"/>
            <a:ext cx="8532813" cy="4221162"/>
          </a:xfrm>
        </p:spPr>
        <p:txBody>
          <a:bodyPr tIns="45700" bIns="45700"/>
          <a:lstStyle/>
          <a:p>
            <a:pPr marL="0" indent="0">
              <a:lnSpc>
                <a:spcPct val="80000"/>
              </a:lnSpc>
              <a:spcBef>
                <a:spcPts val="400"/>
              </a:spcBef>
              <a:spcAft>
                <a:spcPct val="0"/>
              </a:spcAft>
              <a:buClr>
                <a:srgbClr val="1D5253"/>
              </a:buClr>
              <a:buFont typeface="Verdana" panose="020B0604030504040204" pitchFamily="34" charset="0"/>
              <a:buNone/>
            </a:pPr>
            <a:r>
              <a:rPr lang="en-US" sz="2000" b="1" u="sng" smtClean="0">
                <a:solidFill>
                  <a:srgbClr val="CC0066"/>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DİKKATİNİ BAŞKA NOKTALARA ODAKLAMA TEKNİĞİ:</a:t>
            </a: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spcBef>
                <a:spcPts val="363"/>
              </a:spcBef>
              <a:spcAft>
                <a:spcPct val="0"/>
              </a:spcAft>
              <a:buClr>
                <a:srgbClr val="1D5253"/>
              </a:buClr>
              <a:buSzPts val="1100"/>
              <a:buFont typeface="Verdana" panose="020B0604030504040204" pitchFamily="34" charset="0"/>
              <a:buNone/>
            </a:pPr>
            <a:endParaRPr lang="tr-TR"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endParaRPr>
          </a:p>
          <a:p>
            <a:pPr marL="0" indent="0">
              <a:lnSpc>
                <a:spcPct val="150000"/>
              </a:lnSpc>
              <a:spcBef>
                <a:spcPts val="400"/>
              </a:spcBef>
              <a:spcAft>
                <a:spcPct val="0"/>
              </a:spcAft>
              <a:buClr>
                <a:srgbClr val="1D5253"/>
              </a:buClr>
              <a:buFont typeface="Verdana" panose="020B0604030504040204" pitchFamily="34" charset="0"/>
              <a:buNone/>
            </a:pP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Kaygınız arttığında etrafınıza bakın ve dikkatinizi ortamdaki başka noktalara yoğunlaştırın. Sınıfta kaç çeşit eşya var?, Duvarda asılı yazının kaç satırı var?, Kaç kişi gözlük kullanıyor? vs. gibi. Zihninizi o an için meşgul edecek ve sizi sınavdan uzaklaştıracak başka şeylerle ilgilenin. Son hece veya harf ile başlayan başka kelimeler türetme, kelimeleri alfabetik sıraya dizme, zihinden çarpma-bölme işlemi yapma gibi zihin oyunları da bu tür durumlarda kullanılabilecek etkili örneklerdir. </a:t>
            </a:r>
            <a:endParaRPr lang="tr-TR"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endParaRPr>
          </a:p>
        </p:txBody>
      </p:sp>
      <p:pic>
        <p:nvPicPr>
          <p:cNvPr id="36867" name="Google Shape;287;p43"/>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8913"/>
            <a:ext cx="2446338" cy="648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6632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92;p44"/>
          <p:cNvSpPr txBox="1">
            <a:spLocks noGrp="1"/>
          </p:cNvSpPr>
          <p:nvPr>
            <p:ph type="body" idx="1"/>
          </p:nvPr>
        </p:nvSpPr>
        <p:spPr>
          <a:xfrm>
            <a:off x="2809875" y="500063"/>
            <a:ext cx="8532813" cy="4221162"/>
          </a:xfrm>
        </p:spPr>
        <p:txBody>
          <a:bodyPr tIns="45700" bIns="45700"/>
          <a:lstStyle/>
          <a:p>
            <a:pPr marL="0" indent="0" algn="ctr">
              <a:spcBef>
                <a:spcPts val="400"/>
              </a:spcBef>
              <a:spcAft>
                <a:spcPct val="0"/>
              </a:spcAft>
              <a:buClr>
                <a:srgbClr val="1D5253"/>
              </a:buClr>
              <a:buFont typeface="Verdana" panose="020B0604030504040204" pitchFamily="34" charset="0"/>
              <a:buNone/>
            </a:pPr>
            <a:r>
              <a:rPr lang="en-US" sz="2000" b="1" u="sng" smtClean="0">
                <a:solidFill>
                  <a:srgbClr val="CC0066"/>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KÖPRÜ OBJELER KULLANMA TEKNİĞİ:</a:t>
            </a: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spcBef>
                <a:spcPts val="363"/>
              </a:spcBef>
              <a:spcAft>
                <a:spcPct val="0"/>
              </a:spcAft>
              <a:buClr>
                <a:srgbClr val="1D5253"/>
              </a:buClr>
              <a:buSzPts val="1100"/>
              <a:buFont typeface="Verdana" panose="020B0604030504040204" pitchFamily="34" charset="0"/>
              <a:buNone/>
            </a:pP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lnSpc>
                <a:spcPct val="150000"/>
              </a:lnSpc>
              <a:spcBef>
                <a:spcPts val="400"/>
              </a:spcBef>
              <a:spcAft>
                <a:spcPct val="0"/>
              </a:spcAft>
              <a:buClr>
                <a:srgbClr val="1D5253"/>
              </a:buClr>
              <a:buFont typeface="Verdana" panose="020B0604030504040204" pitchFamily="34" charset="0"/>
              <a:buNone/>
            </a:pPr>
            <a:r>
              <a:rPr lang="en-US"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Sevdiğiniz kişi ve mutlu olduğunuz ortamları düşünmek sizi rahatlatır ve kaygınızı azaltır. Sınav sırasında da kendinizi iyi hissettiğiniz ortamları, sevdiğiniz kişileri veya iyi anılarınızı -hayale dalmadan- düşünmek için kendinize zaman tanıyın. Ancak daha sonra sınava dönmeyi de unutmayın. Bu tür uygulamalar, sakinleşmenizde oldukça etkili olur.</a:t>
            </a:r>
            <a:endParaRPr lang="tr-TR"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endParaRPr>
          </a:p>
        </p:txBody>
      </p:sp>
      <p:pic>
        <p:nvPicPr>
          <p:cNvPr id="37891" name="Google Shape;293;p44"/>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1938"/>
            <a:ext cx="2446338" cy="648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318864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Google Shape;298;p45"/>
          <p:cNvSpPr txBox="1">
            <a:spLocks noGrp="1"/>
          </p:cNvSpPr>
          <p:nvPr>
            <p:ph type="body" idx="1"/>
          </p:nvPr>
        </p:nvSpPr>
        <p:spPr>
          <a:xfrm>
            <a:off x="2524125" y="357188"/>
            <a:ext cx="8532813" cy="4713287"/>
          </a:xfrm>
        </p:spPr>
        <p:txBody>
          <a:bodyPr tIns="45700" bIns="45700"/>
          <a:lstStyle/>
          <a:p>
            <a:pPr marL="0" indent="0" algn="ctr">
              <a:lnSpc>
                <a:spcPct val="80000"/>
              </a:lnSpc>
              <a:spcBef>
                <a:spcPts val="400"/>
              </a:spcBef>
              <a:spcAft>
                <a:spcPct val="0"/>
              </a:spcAft>
              <a:buClr>
                <a:srgbClr val="1D5253"/>
              </a:buClr>
              <a:buFont typeface="Verdana" panose="020B0604030504040204" pitchFamily="34" charset="0"/>
              <a:buNone/>
            </a:pPr>
            <a:r>
              <a:rPr lang="en-US" sz="2000" b="1" u="sng" smtClean="0">
                <a:solidFill>
                  <a:srgbClr val="CC0066"/>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İÇ-DİYALOGU KURMA TEKNİĞİ:</a:t>
            </a: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spcBef>
                <a:spcPts val="363"/>
              </a:spcBef>
              <a:spcAft>
                <a:spcPct val="0"/>
              </a:spcAft>
              <a:buClr>
                <a:srgbClr val="1D5253"/>
              </a:buClr>
              <a:buSzPts val="1100"/>
              <a:buFont typeface="Verdana" panose="020B0604030504040204" pitchFamily="34" charset="0"/>
              <a:buNone/>
            </a:pP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spcBef>
                <a:spcPts val="363"/>
              </a:spcBef>
              <a:spcAft>
                <a:spcPct val="0"/>
              </a:spcAft>
              <a:buClr>
                <a:srgbClr val="1D5253"/>
              </a:buClr>
              <a:buFont typeface="Verdana" panose="020B0604030504040204" pitchFamily="34" charset="0"/>
              <a:buNone/>
            </a:pPr>
            <a:r>
              <a:rPr lang="en-US" sz="2400" smtClean="0">
                <a:solidFill>
                  <a:srgbClr val="33993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Sınav kaygısına ve paniğe bağlı olarak, genellikle kişi kendi kendine “ben bu soruları yapamam. Ben bir işe yaramam. Başarısız olacağım. Sınav kötü geçecek.” gibi olumsuz mesajlar yollar. Kişinin kendi iç diyalogunda neler söylediğinin, yaşadığı duygular ve performansına etkisi büyüktür. Bu iç-diyalogda olumsuz mesajları “Elimden geleni yapacağım. En azından bildiklerimi yapabilirim. Sadece ben değil herkes heyecanlı. Artık rahatla ve konsantre ol, her şey yolunda gidecek” gibi olumlu mesajlarla değiştirmek, olumlu düşünmek ve kendinize, sadece olumlu mesajlar göndermek sizi motive eder, kaygınızın azalmasına yardımcı olur.</a:t>
            </a:r>
            <a:r>
              <a:rPr lang="en-US"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endParaRPr lang="tr-TR"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endParaRPr>
          </a:p>
        </p:txBody>
      </p:sp>
      <p:pic>
        <p:nvPicPr>
          <p:cNvPr id="38915" name="Google Shape;299;p45"/>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8913"/>
            <a:ext cx="2446338" cy="648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513195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Google Shape;304;p46"/>
          <p:cNvSpPr txBox="1">
            <a:spLocks noGrp="1"/>
          </p:cNvSpPr>
          <p:nvPr>
            <p:ph type="body" idx="1"/>
          </p:nvPr>
        </p:nvSpPr>
        <p:spPr>
          <a:xfrm>
            <a:off x="2452688" y="428625"/>
            <a:ext cx="8532812" cy="4221163"/>
          </a:xfrm>
        </p:spPr>
        <p:txBody>
          <a:bodyPr tIns="45700" bIns="45700"/>
          <a:lstStyle/>
          <a:p>
            <a:pPr marL="0" indent="0" algn="ctr">
              <a:lnSpc>
                <a:spcPct val="90000"/>
              </a:lnSpc>
              <a:spcBef>
                <a:spcPts val="400"/>
              </a:spcBef>
              <a:spcAft>
                <a:spcPct val="0"/>
              </a:spcAft>
              <a:buClr>
                <a:srgbClr val="1D5253"/>
              </a:buClr>
              <a:buFont typeface="Verdana" panose="020B0604030504040204" pitchFamily="34" charset="0"/>
              <a:buNone/>
            </a:pPr>
            <a:r>
              <a:rPr lang="en-US" sz="2000" b="1" u="sng" smtClean="0">
                <a:solidFill>
                  <a:srgbClr val="CC0066"/>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GEVŞEME TEKNİĞİ:</a:t>
            </a: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spcBef>
                <a:spcPts val="363"/>
              </a:spcBef>
              <a:spcAft>
                <a:spcPct val="0"/>
              </a:spcAft>
              <a:buClr>
                <a:srgbClr val="1D5253"/>
              </a:buClr>
              <a:buSzPts val="1100"/>
              <a:buFont typeface="Verdana" panose="020B0604030504040204" pitchFamily="34" charset="0"/>
              <a:buNone/>
            </a:pPr>
            <a:endParaRPr lang="tr-TR" smtClean="0">
              <a:solidFill>
                <a:srgbClr val="1D5253"/>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indent="0">
              <a:lnSpc>
                <a:spcPct val="150000"/>
              </a:lnSpc>
              <a:spcBef>
                <a:spcPts val="363"/>
              </a:spcBef>
              <a:spcAft>
                <a:spcPct val="0"/>
              </a:spcAft>
              <a:buClr>
                <a:srgbClr val="1D5253"/>
              </a:buClr>
              <a:buFont typeface="Verdana" panose="020B0604030504040204" pitchFamily="34" charset="0"/>
              <a:buNone/>
            </a:pPr>
            <a:r>
              <a:rPr lang="en-US" sz="1800" b="1"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Öncelikle fiziksel olarak rahatlamak,</a:t>
            </a:r>
            <a:r>
              <a:rPr lang="tr-TR"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kaygıyı azaltmada en etkili ve en çok kullanılan yollardan biridir. </a:t>
            </a:r>
            <a:r>
              <a:rPr lang="tr-TR"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V</a:t>
            </a:r>
            <a:r>
              <a:rPr lang="en-US" sz="2400" smtClean="0">
                <a:solidFill>
                  <a:srgbClr val="000000"/>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ücudunuzu gevşetin, kollarınızı serbest bırakın ve zihninizi boşaltın. Vücudunuzdaki tüm kasları, başınızdan başlayarak aşağıya kadar (alın, yüz, kafa, omuz, kollar, karın, bacaklar ve ayaklar) on saniye süreyle gerin, sonra serbest bırakın. Gerginlik ve rahatlık arasındaki farkı hissetme ve buna yoğunlaşma kaygınızı azaltır.</a:t>
            </a:r>
            <a:r>
              <a:rPr lang="en-US"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rPr>
              <a:t> </a:t>
            </a:r>
            <a:endParaRPr lang="tr-TR" sz="2400" smtClean="0">
              <a:solidFill>
                <a:srgbClr val="1D5253"/>
              </a:solidFill>
              <a:latin typeface="Century Schoolbook" panose="02040604050505020304" pitchFamily="18" charset="0"/>
              <a:ea typeface="Verdana" panose="020B0604030504040204" pitchFamily="34" charset="0"/>
              <a:cs typeface="Verdana" panose="020B0604030504040204" pitchFamily="34" charset="0"/>
              <a:sym typeface="Verdana" panose="020B0604030504040204" pitchFamily="34" charset="0"/>
            </a:endParaRPr>
          </a:p>
        </p:txBody>
      </p:sp>
      <p:pic>
        <p:nvPicPr>
          <p:cNvPr id="39939" name="Google Shape;305;p46"/>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1938"/>
            <a:ext cx="2446338" cy="648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170427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8"/>
          <p:cNvSpPr>
            <a:spLocks/>
          </p:cNvSpPr>
          <p:nvPr/>
        </p:nvSpPr>
        <p:spPr bwMode="auto">
          <a:xfrm>
            <a:off x="5982750" y="1938800"/>
            <a:ext cx="227814" cy="5110287"/>
          </a:xfrm>
          <a:custGeom>
            <a:avLst/>
            <a:gdLst>
              <a:gd name="T0" fmla="*/ 0 w 53"/>
              <a:gd name="T1" fmla="*/ 905 h 908"/>
              <a:gd name="T2" fmla="*/ 28 w 53"/>
              <a:gd name="T3" fmla="*/ 908 h 908"/>
              <a:gd name="T4" fmla="*/ 53 w 53"/>
              <a:gd name="T5" fmla="*/ 905 h 908"/>
              <a:gd name="T6" fmla="*/ 53 w 53"/>
              <a:gd name="T7" fmla="*/ 6 h 908"/>
              <a:gd name="T8" fmla="*/ 25 w 53"/>
              <a:gd name="T9" fmla="*/ 0 h 908"/>
              <a:gd name="T10" fmla="*/ 0 w 53"/>
              <a:gd name="T11" fmla="*/ 6 h 908"/>
              <a:gd name="T12" fmla="*/ 0 w 53"/>
              <a:gd name="T13" fmla="*/ 905 h 908"/>
            </a:gdLst>
            <a:ahLst/>
            <a:cxnLst>
              <a:cxn ang="0">
                <a:pos x="T0" y="T1"/>
              </a:cxn>
              <a:cxn ang="0">
                <a:pos x="T2" y="T3"/>
              </a:cxn>
              <a:cxn ang="0">
                <a:pos x="T4" y="T5"/>
              </a:cxn>
              <a:cxn ang="0">
                <a:pos x="T6" y="T7"/>
              </a:cxn>
              <a:cxn ang="0">
                <a:pos x="T8" y="T9"/>
              </a:cxn>
              <a:cxn ang="0">
                <a:pos x="T10" y="T11"/>
              </a:cxn>
              <a:cxn ang="0">
                <a:pos x="T12" y="T13"/>
              </a:cxn>
            </a:cxnLst>
            <a:rect l="0" t="0" r="r" b="b"/>
            <a:pathLst>
              <a:path w="53" h="908">
                <a:moveTo>
                  <a:pt x="0" y="905"/>
                </a:moveTo>
                <a:cubicBezTo>
                  <a:pt x="0" y="905"/>
                  <a:pt x="12" y="908"/>
                  <a:pt x="28" y="908"/>
                </a:cubicBezTo>
                <a:cubicBezTo>
                  <a:pt x="43" y="908"/>
                  <a:pt x="53" y="905"/>
                  <a:pt x="53" y="905"/>
                </a:cubicBezTo>
                <a:cubicBezTo>
                  <a:pt x="53" y="6"/>
                  <a:pt x="53" y="6"/>
                  <a:pt x="53" y="6"/>
                </a:cubicBezTo>
                <a:cubicBezTo>
                  <a:pt x="53" y="6"/>
                  <a:pt x="42" y="0"/>
                  <a:pt x="25" y="0"/>
                </a:cubicBezTo>
                <a:cubicBezTo>
                  <a:pt x="9" y="0"/>
                  <a:pt x="0" y="6"/>
                  <a:pt x="0" y="6"/>
                </a:cubicBezTo>
                <a:lnTo>
                  <a:pt x="0" y="905"/>
                </a:lnTo>
                <a:close/>
              </a:path>
            </a:pathLst>
          </a:custGeom>
          <a:gradFill>
            <a:gsLst>
              <a:gs pos="0">
                <a:schemeClr val="bg2"/>
              </a:gs>
              <a:gs pos="100000">
                <a:schemeClr val="bg2"/>
              </a:gs>
            </a:gsLst>
            <a:lin ang="54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 name="TextBox 3"/>
          <p:cNvSpPr txBox="1"/>
          <p:nvPr/>
        </p:nvSpPr>
        <p:spPr>
          <a:xfrm>
            <a:off x="8273990" y="2434850"/>
            <a:ext cx="3605189" cy="369332"/>
          </a:xfrm>
          <a:prstGeom prst="rect">
            <a:avLst/>
          </a:prstGeom>
          <a:noFill/>
        </p:spPr>
        <p:txBody>
          <a:bodyPr wrap="square" rtlCol="0">
            <a:spAutoFit/>
          </a:bodyPr>
          <a:lstStyle/>
          <a:p>
            <a:r>
              <a:rPr lang="tr-TR" b="1" dirty="0">
                <a:latin typeface="Raleway" panose="020B0003030101060003" pitchFamily="34" charset="0"/>
              </a:rPr>
              <a:t>Bildiğiniz sorulardan başlayın.</a:t>
            </a:r>
            <a:endParaRPr lang="id-ID" b="1" dirty="0">
              <a:latin typeface="Raleway" panose="020B0003030101060003" pitchFamily="34" charset="0"/>
            </a:endParaRPr>
          </a:p>
        </p:txBody>
      </p:sp>
      <p:sp>
        <p:nvSpPr>
          <p:cNvPr id="6" name="TextBox 5"/>
          <p:cNvSpPr txBox="1"/>
          <p:nvPr/>
        </p:nvSpPr>
        <p:spPr>
          <a:xfrm>
            <a:off x="8216108" y="3850408"/>
            <a:ext cx="3785011" cy="646331"/>
          </a:xfrm>
          <a:prstGeom prst="rect">
            <a:avLst/>
          </a:prstGeom>
          <a:noFill/>
        </p:spPr>
        <p:txBody>
          <a:bodyPr wrap="none" rtlCol="0">
            <a:spAutoFit/>
          </a:bodyPr>
          <a:lstStyle/>
          <a:p>
            <a:r>
              <a:rPr lang="tr-TR" b="1" dirty="0">
                <a:latin typeface="Raleway" panose="020B0003030101060003" pitchFamily="34" charset="0"/>
              </a:rPr>
              <a:t>Yapamayacağın zor soruların da </a:t>
            </a:r>
          </a:p>
          <a:p>
            <a:r>
              <a:rPr lang="tr-TR" b="1" dirty="0">
                <a:latin typeface="Raleway" panose="020B0003030101060003" pitchFamily="34" charset="0"/>
              </a:rPr>
              <a:t>olabileceğini unutmayın.</a:t>
            </a:r>
            <a:endParaRPr lang="id-ID" b="1" dirty="0">
              <a:latin typeface="Raleway" panose="020B0003030101060003" pitchFamily="34" charset="0"/>
            </a:endParaRPr>
          </a:p>
        </p:txBody>
      </p:sp>
      <p:sp>
        <p:nvSpPr>
          <p:cNvPr id="8" name="TextBox 7"/>
          <p:cNvSpPr txBox="1"/>
          <p:nvPr/>
        </p:nvSpPr>
        <p:spPr>
          <a:xfrm>
            <a:off x="246905" y="3082281"/>
            <a:ext cx="3648756" cy="646331"/>
          </a:xfrm>
          <a:prstGeom prst="rect">
            <a:avLst/>
          </a:prstGeom>
          <a:noFill/>
        </p:spPr>
        <p:txBody>
          <a:bodyPr wrap="none" rtlCol="0">
            <a:spAutoFit/>
          </a:bodyPr>
          <a:lstStyle/>
          <a:p>
            <a:r>
              <a:rPr lang="tr-TR" b="1" dirty="0">
                <a:latin typeface="Raleway" panose="020B0003030101060003" pitchFamily="34" charset="0"/>
              </a:rPr>
              <a:t>Yapmadığın sorular çok zaman </a:t>
            </a:r>
          </a:p>
          <a:p>
            <a:r>
              <a:rPr lang="tr-TR" b="1" dirty="0">
                <a:latin typeface="Raleway" panose="020B0003030101060003" pitchFamily="34" charset="0"/>
              </a:rPr>
              <a:t>kaybetmeyin, atlayın.</a:t>
            </a:r>
            <a:endParaRPr lang="id-ID" b="1" dirty="0">
              <a:latin typeface="Raleway" panose="020B0003030101060003" pitchFamily="34" charset="0"/>
            </a:endParaRPr>
          </a:p>
        </p:txBody>
      </p:sp>
      <p:sp>
        <p:nvSpPr>
          <p:cNvPr id="10" name="TextBox 9"/>
          <p:cNvSpPr txBox="1"/>
          <p:nvPr/>
        </p:nvSpPr>
        <p:spPr>
          <a:xfrm>
            <a:off x="234778" y="4566450"/>
            <a:ext cx="3682313" cy="923330"/>
          </a:xfrm>
          <a:prstGeom prst="rect">
            <a:avLst/>
          </a:prstGeom>
          <a:noFill/>
        </p:spPr>
        <p:txBody>
          <a:bodyPr wrap="square" rtlCol="0">
            <a:spAutoFit/>
          </a:bodyPr>
          <a:lstStyle/>
          <a:p>
            <a:r>
              <a:rPr lang="tr-TR" b="1" dirty="0">
                <a:latin typeface="Raleway" panose="020B0003030101060003" pitchFamily="34" charset="0"/>
              </a:rPr>
              <a:t>Sınavda yorulduğunuzda </a:t>
            </a:r>
          </a:p>
          <a:p>
            <a:r>
              <a:rPr lang="tr-TR" b="1" dirty="0">
                <a:latin typeface="Raleway" panose="020B0003030101060003" pitchFamily="34" charset="0"/>
              </a:rPr>
              <a:t>ve kaygınız artarsa kısa bir </a:t>
            </a:r>
          </a:p>
          <a:p>
            <a:r>
              <a:rPr lang="tr-TR" b="1" dirty="0">
                <a:latin typeface="Raleway" panose="020B0003030101060003" pitchFamily="34" charset="0"/>
              </a:rPr>
              <a:t>mola verin ve derin nefes alın.</a:t>
            </a:r>
            <a:endParaRPr lang="id-ID" b="1" dirty="0">
              <a:latin typeface="Raleway" panose="020B0003030101060003" pitchFamily="34" charset="0"/>
            </a:endParaRPr>
          </a:p>
        </p:txBody>
      </p:sp>
      <p:grpSp>
        <p:nvGrpSpPr>
          <p:cNvPr id="2" name="Group 11"/>
          <p:cNvGrpSpPr/>
          <p:nvPr/>
        </p:nvGrpSpPr>
        <p:grpSpPr>
          <a:xfrm>
            <a:off x="5944780" y="2227020"/>
            <a:ext cx="2266062" cy="736945"/>
            <a:chOff x="5944780" y="2227020"/>
            <a:chExt cx="2266062" cy="736945"/>
          </a:xfrm>
        </p:grpSpPr>
        <p:sp>
          <p:nvSpPr>
            <p:cNvPr id="13" name="Freeform 89"/>
            <p:cNvSpPr>
              <a:spLocks/>
            </p:cNvSpPr>
            <p:nvPr/>
          </p:nvSpPr>
          <p:spPr bwMode="auto">
            <a:xfrm>
              <a:off x="5944780" y="2259812"/>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92"/>
            <p:cNvSpPr>
              <a:spLocks/>
            </p:cNvSpPr>
            <p:nvPr/>
          </p:nvSpPr>
          <p:spPr bwMode="auto">
            <a:xfrm>
              <a:off x="6210563" y="2259812"/>
              <a:ext cx="2000279" cy="704153"/>
            </a:xfrm>
            <a:custGeom>
              <a:avLst/>
              <a:gdLst>
                <a:gd name="T0" fmla="*/ 913 w 1159"/>
                <a:gd name="T1" fmla="*/ 0 h 408"/>
                <a:gd name="T2" fmla="*/ 0 w 1159"/>
                <a:gd name="T3" fmla="*/ 70 h 408"/>
                <a:gd name="T4" fmla="*/ 0 w 1159"/>
                <a:gd name="T5" fmla="*/ 324 h 408"/>
                <a:gd name="T6" fmla="*/ 913 w 1159"/>
                <a:gd name="T7" fmla="*/ 408 h 408"/>
                <a:gd name="T8" fmla="*/ 1159 w 1159"/>
                <a:gd name="T9" fmla="*/ 216 h 408"/>
                <a:gd name="T10" fmla="*/ 1159 w 1159"/>
                <a:gd name="T11" fmla="*/ 195 h 408"/>
                <a:gd name="T12" fmla="*/ 913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913" y="0"/>
                  </a:moveTo>
                  <a:lnTo>
                    <a:pt x="0" y="70"/>
                  </a:lnTo>
                  <a:lnTo>
                    <a:pt x="0" y="324"/>
                  </a:lnTo>
                  <a:lnTo>
                    <a:pt x="913" y="408"/>
                  </a:lnTo>
                  <a:lnTo>
                    <a:pt x="1159" y="216"/>
                  </a:lnTo>
                  <a:lnTo>
                    <a:pt x="1159" y="195"/>
                  </a:lnTo>
                  <a:lnTo>
                    <a:pt x="913"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93"/>
            <p:cNvSpPr>
              <a:spLocks/>
            </p:cNvSpPr>
            <p:nvPr/>
          </p:nvSpPr>
          <p:spPr bwMode="auto">
            <a:xfrm>
              <a:off x="6210563" y="2227020"/>
              <a:ext cx="2000279" cy="704153"/>
            </a:xfrm>
            <a:custGeom>
              <a:avLst/>
              <a:gdLst>
                <a:gd name="T0" fmla="*/ 905 w 1159"/>
                <a:gd name="T1" fmla="*/ 0 h 408"/>
                <a:gd name="T2" fmla="*/ 0 w 1159"/>
                <a:gd name="T3" fmla="*/ 68 h 408"/>
                <a:gd name="T4" fmla="*/ 0 w 1159"/>
                <a:gd name="T5" fmla="*/ 324 h 408"/>
                <a:gd name="T6" fmla="*/ 905 w 1159"/>
                <a:gd name="T7" fmla="*/ 408 h 408"/>
                <a:gd name="T8" fmla="*/ 1159 w 1159"/>
                <a:gd name="T9" fmla="*/ 214 h 408"/>
                <a:gd name="T10" fmla="*/ 905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905" y="0"/>
                  </a:moveTo>
                  <a:lnTo>
                    <a:pt x="0" y="68"/>
                  </a:lnTo>
                  <a:lnTo>
                    <a:pt x="0" y="324"/>
                  </a:lnTo>
                  <a:lnTo>
                    <a:pt x="905" y="408"/>
                  </a:lnTo>
                  <a:lnTo>
                    <a:pt x="1159" y="214"/>
                  </a:lnTo>
                  <a:lnTo>
                    <a:pt x="90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6318085" y="2400091"/>
              <a:ext cx="1702710" cy="338554"/>
            </a:xfrm>
            <a:prstGeom prst="rect">
              <a:avLst/>
            </a:prstGeom>
            <a:noFill/>
          </p:spPr>
          <p:txBody>
            <a:bodyPr wrap="none" rtlCol="0">
              <a:spAutoFit/>
            </a:bodyPr>
            <a:lstStyle/>
            <a:p>
              <a:r>
                <a:rPr lang="tr-TR" sz="1600" b="1" dirty="0">
                  <a:solidFill>
                    <a:schemeClr val="bg1"/>
                  </a:solidFill>
                  <a:latin typeface="Raleway" panose="020B0003030101060003" pitchFamily="34" charset="0"/>
                </a:rPr>
                <a:t>Bildiğin Sorular</a:t>
              </a:r>
              <a:endParaRPr lang="id-ID" sz="1600" b="1" dirty="0">
                <a:solidFill>
                  <a:schemeClr val="bg1"/>
                </a:solidFill>
                <a:latin typeface="Raleway" panose="020B0003030101060003" pitchFamily="34" charset="0"/>
              </a:endParaRPr>
            </a:p>
          </p:txBody>
        </p:sp>
      </p:grpSp>
      <p:grpSp>
        <p:nvGrpSpPr>
          <p:cNvPr id="5" name="Group 20"/>
          <p:cNvGrpSpPr/>
          <p:nvPr/>
        </p:nvGrpSpPr>
        <p:grpSpPr>
          <a:xfrm>
            <a:off x="4004907" y="2977772"/>
            <a:ext cx="2257432" cy="736944"/>
            <a:chOff x="4004907" y="2977772"/>
            <a:chExt cx="2257432" cy="736944"/>
          </a:xfrm>
        </p:grpSpPr>
        <p:sp>
          <p:nvSpPr>
            <p:cNvPr id="22" name="Freeform 90"/>
            <p:cNvSpPr>
              <a:spLocks/>
            </p:cNvSpPr>
            <p:nvPr/>
          </p:nvSpPr>
          <p:spPr bwMode="auto">
            <a:xfrm>
              <a:off x="5944780" y="3029548"/>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96"/>
            <p:cNvSpPr>
              <a:spLocks/>
            </p:cNvSpPr>
            <p:nvPr/>
          </p:nvSpPr>
          <p:spPr bwMode="auto">
            <a:xfrm>
              <a:off x="4004907" y="3010563"/>
              <a:ext cx="2000279" cy="704153"/>
            </a:xfrm>
            <a:custGeom>
              <a:avLst/>
              <a:gdLst>
                <a:gd name="T0" fmla="*/ 246 w 1159"/>
                <a:gd name="T1" fmla="*/ 0 h 408"/>
                <a:gd name="T2" fmla="*/ 1159 w 1159"/>
                <a:gd name="T3" fmla="*/ 70 h 408"/>
                <a:gd name="T4" fmla="*/ 1159 w 1159"/>
                <a:gd name="T5" fmla="*/ 324 h 408"/>
                <a:gd name="T6" fmla="*/ 246 w 1159"/>
                <a:gd name="T7" fmla="*/ 408 h 408"/>
                <a:gd name="T8" fmla="*/ 0 w 1159"/>
                <a:gd name="T9" fmla="*/ 216 h 408"/>
                <a:gd name="T10" fmla="*/ 0 w 1159"/>
                <a:gd name="T11" fmla="*/ 197 h 408"/>
                <a:gd name="T12" fmla="*/ 246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246" y="0"/>
                  </a:moveTo>
                  <a:lnTo>
                    <a:pt x="1159" y="70"/>
                  </a:lnTo>
                  <a:lnTo>
                    <a:pt x="1159" y="324"/>
                  </a:lnTo>
                  <a:lnTo>
                    <a:pt x="246" y="408"/>
                  </a:lnTo>
                  <a:lnTo>
                    <a:pt x="0" y="216"/>
                  </a:lnTo>
                  <a:lnTo>
                    <a:pt x="0" y="197"/>
                  </a:lnTo>
                  <a:lnTo>
                    <a:pt x="246"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97"/>
            <p:cNvSpPr>
              <a:spLocks/>
            </p:cNvSpPr>
            <p:nvPr/>
          </p:nvSpPr>
          <p:spPr bwMode="auto">
            <a:xfrm>
              <a:off x="4004907" y="2977772"/>
              <a:ext cx="2000279" cy="704153"/>
            </a:xfrm>
            <a:custGeom>
              <a:avLst/>
              <a:gdLst>
                <a:gd name="T0" fmla="*/ 251 w 1159"/>
                <a:gd name="T1" fmla="*/ 0 h 408"/>
                <a:gd name="T2" fmla="*/ 1159 w 1159"/>
                <a:gd name="T3" fmla="*/ 70 h 408"/>
                <a:gd name="T4" fmla="*/ 1159 w 1159"/>
                <a:gd name="T5" fmla="*/ 324 h 408"/>
                <a:gd name="T6" fmla="*/ 251 w 1159"/>
                <a:gd name="T7" fmla="*/ 408 h 408"/>
                <a:gd name="T8" fmla="*/ 0 w 1159"/>
                <a:gd name="T9" fmla="*/ 216 h 408"/>
                <a:gd name="T10" fmla="*/ 251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251" y="0"/>
                  </a:moveTo>
                  <a:lnTo>
                    <a:pt x="1159" y="70"/>
                  </a:lnTo>
                  <a:lnTo>
                    <a:pt x="1159" y="324"/>
                  </a:lnTo>
                  <a:lnTo>
                    <a:pt x="251" y="408"/>
                  </a:lnTo>
                  <a:lnTo>
                    <a:pt x="0" y="216"/>
                  </a:lnTo>
                  <a:lnTo>
                    <a:pt x="25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TextBox 24"/>
            <p:cNvSpPr txBox="1"/>
            <p:nvPr/>
          </p:nvSpPr>
          <p:spPr>
            <a:xfrm>
              <a:off x="4638995" y="3156143"/>
              <a:ext cx="585417" cy="338554"/>
            </a:xfrm>
            <a:prstGeom prst="rect">
              <a:avLst/>
            </a:prstGeom>
            <a:noFill/>
          </p:spPr>
          <p:txBody>
            <a:bodyPr wrap="none" rtlCol="0">
              <a:spAutoFit/>
            </a:bodyPr>
            <a:lstStyle/>
            <a:p>
              <a:pPr algn="r"/>
              <a:r>
                <a:rPr lang="tr-TR" sz="1600" b="1" dirty="0">
                  <a:solidFill>
                    <a:schemeClr val="bg1"/>
                  </a:solidFill>
                  <a:latin typeface="Raleway" panose="020B0003030101060003" pitchFamily="34" charset="0"/>
                </a:rPr>
                <a:t>Atla</a:t>
              </a:r>
              <a:endParaRPr lang="id-ID" sz="1600" b="1" dirty="0">
                <a:solidFill>
                  <a:schemeClr val="bg1"/>
                </a:solidFill>
                <a:latin typeface="Raleway" panose="020B0003030101060003" pitchFamily="34" charset="0"/>
              </a:endParaRPr>
            </a:p>
          </p:txBody>
        </p:sp>
      </p:grpSp>
      <p:grpSp>
        <p:nvGrpSpPr>
          <p:cNvPr id="9" name="Group 33"/>
          <p:cNvGrpSpPr/>
          <p:nvPr/>
        </p:nvGrpSpPr>
        <p:grpSpPr>
          <a:xfrm>
            <a:off x="5944780" y="3794106"/>
            <a:ext cx="2266062" cy="735220"/>
            <a:chOff x="5944780" y="3794106"/>
            <a:chExt cx="2266062" cy="735220"/>
          </a:xfrm>
        </p:grpSpPr>
        <p:sp>
          <p:nvSpPr>
            <p:cNvPr id="35" name="Freeform 91"/>
            <p:cNvSpPr>
              <a:spLocks/>
            </p:cNvSpPr>
            <p:nvPr/>
          </p:nvSpPr>
          <p:spPr bwMode="auto">
            <a:xfrm>
              <a:off x="5944780" y="3807913"/>
              <a:ext cx="317559" cy="605779"/>
            </a:xfrm>
            <a:custGeom>
              <a:avLst/>
              <a:gdLst>
                <a:gd name="T0" fmla="*/ 0 w 68"/>
                <a:gd name="T1" fmla="*/ 128 h 130"/>
                <a:gd name="T2" fmla="*/ 36 w 68"/>
                <a:gd name="T3" fmla="*/ 130 h 130"/>
                <a:gd name="T4" fmla="*/ 68 w 68"/>
                <a:gd name="T5" fmla="*/ 128 h 130"/>
                <a:gd name="T6" fmla="*/ 68 w 68"/>
                <a:gd name="T7" fmla="*/ 4 h 130"/>
                <a:gd name="T8" fmla="*/ 33 w 68"/>
                <a:gd name="T9" fmla="*/ 0 h 130"/>
                <a:gd name="T10" fmla="*/ 0 w 68"/>
                <a:gd name="T11" fmla="*/ 4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4"/>
                    <a:pt x="68" y="4"/>
                    <a:pt x="68" y="4"/>
                  </a:cubicBezTo>
                  <a:cubicBezTo>
                    <a:pt x="68" y="4"/>
                    <a:pt x="54" y="0"/>
                    <a:pt x="33" y="0"/>
                  </a:cubicBezTo>
                  <a:cubicBezTo>
                    <a:pt x="12" y="0"/>
                    <a:pt x="0" y="4"/>
                    <a:pt x="0" y="4"/>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94"/>
            <p:cNvSpPr>
              <a:spLocks/>
            </p:cNvSpPr>
            <p:nvPr/>
          </p:nvSpPr>
          <p:spPr bwMode="auto">
            <a:xfrm>
              <a:off x="6210563" y="3826898"/>
              <a:ext cx="2000279" cy="702428"/>
            </a:xfrm>
            <a:custGeom>
              <a:avLst/>
              <a:gdLst>
                <a:gd name="T0" fmla="*/ 913 w 1159"/>
                <a:gd name="T1" fmla="*/ 0 h 407"/>
                <a:gd name="T2" fmla="*/ 0 w 1159"/>
                <a:gd name="T3" fmla="*/ 70 h 407"/>
                <a:gd name="T4" fmla="*/ 0 w 1159"/>
                <a:gd name="T5" fmla="*/ 324 h 407"/>
                <a:gd name="T6" fmla="*/ 913 w 1159"/>
                <a:gd name="T7" fmla="*/ 407 h 407"/>
                <a:gd name="T8" fmla="*/ 1159 w 1159"/>
                <a:gd name="T9" fmla="*/ 216 h 407"/>
                <a:gd name="T10" fmla="*/ 1159 w 1159"/>
                <a:gd name="T11" fmla="*/ 194 h 407"/>
                <a:gd name="T12" fmla="*/ 913 w 1159"/>
                <a:gd name="T13" fmla="*/ 0 h 407"/>
              </a:gdLst>
              <a:ahLst/>
              <a:cxnLst>
                <a:cxn ang="0">
                  <a:pos x="T0" y="T1"/>
                </a:cxn>
                <a:cxn ang="0">
                  <a:pos x="T2" y="T3"/>
                </a:cxn>
                <a:cxn ang="0">
                  <a:pos x="T4" y="T5"/>
                </a:cxn>
                <a:cxn ang="0">
                  <a:pos x="T6" y="T7"/>
                </a:cxn>
                <a:cxn ang="0">
                  <a:pos x="T8" y="T9"/>
                </a:cxn>
                <a:cxn ang="0">
                  <a:pos x="T10" y="T11"/>
                </a:cxn>
                <a:cxn ang="0">
                  <a:pos x="T12" y="T13"/>
                </a:cxn>
              </a:cxnLst>
              <a:rect l="0" t="0" r="r" b="b"/>
              <a:pathLst>
                <a:path w="1159" h="407">
                  <a:moveTo>
                    <a:pt x="913" y="0"/>
                  </a:moveTo>
                  <a:lnTo>
                    <a:pt x="0" y="70"/>
                  </a:lnTo>
                  <a:lnTo>
                    <a:pt x="0" y="324"/>
                  </a:lnTo>
                  <a:lnTo>
                    <a:pt x="913" y="407"/>
                  </a:lnTo>
                  <a:lnTo>
                    <a:pt x="1159" y="216"/>
                  </a:lnTo>
                  <a:lnTo>
                    <a:pt x="1159" y="194"/>
                  </a:lnTo>
                  <a:lnTo>
                    <a:pt x="913"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95"/>
            <p:cNvSpPr>
              <a:spLocks/>
            </p:cNvSpPr>
            <p:nvPr/>
          </p:nvSpPr>
          <p:spPr bwMode="auto">
            <a:xfrm>
              <a:off x="6210563" y="3794106"/>
              <a:ext cx="2000279" cy="702428"/>
            </a:xfrm>
            <a:custGeom>
              <a:avLst/>
              <a:gdLst>
                <a:gd name="T0" fmla="*/ 905 w 1159"/>
                <a:gd name="T1" fmla="*/ 0 h 407"/>
                <a:gd name="T2" fmla="*/ 0 w 1159"/>
                <a:gd name="T3" fmla="*/ 67 h 407"/>
                <a:gd name="T4" fmla="*/ 0 w 1159"/>
                <a:gd name="T5" fmla="*/ 324 h 407"/>
                <a:gd name="T6" fmla="*/ 905 w 1159"/>
                <a:gd name="T7" fmla="*/ 407 h 407"/>
                <a:gd name="T8" fmla="*/ 1159 w 1159"/>
                <a:gd name="T9" fmla="*/ 213 h 407"/>
                <a:gd name="T10" fmla="*/ 905 w 1159"/>
                <a:gd name="T11" fmla="*/ 0 h 407"/>
              </a:gdLst>
              <a:ahLst/>
              <a:cxnLst>
                <a:cxn ang="0">
                  <a:pos x="T0" y="T1"/>
                </a:cxn>
                <a:cxn ang="0">
                  <a:pos x="T2" y="T3"/>
                </a:cxn>
                <a:cxn ang="0">
                  <a:pos x="T4" y="T5"/>
                </a:cxn>
                <a:cxn ang="0">
                  <a:pos x="T6" y="T7"/>
                </a:cxn>
                <a:cxn ang="0">
                  <a:pos x="T8" y="T9"/>
                </a:cxn>
                <a:cxn ang="0">
                  <a:pos x="T10" y="T11"/>
                </a:cxn>
              </a:cxnLst>
              <a:rect l="0" t="0" r="r" b="b"/>
              <a:pathLst>
                <a:path w="1159" h="407">
                  <a:moveTo>
                    <a:pt x="905" y="0"/>
                  </a:moveTo>
                  <a:lnTo>
                    <a:pt x="0" y="67"/>
                  </a:lnTo>
                  <a:lnTo>
                    <a:pt x="0" y="324"/>
                  </a:lnTo>
                  <a:lnTo>
                    <a:pt x="905" y="407"/>
                  </a:lnTo>
                  <a:lnTo>
                    <a:pt x="1159" y="213"/>
                  </a:lnTo>
                  <a:lnTo>
                    <a:pt x="9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TextBox 37"/>
            <p:cNvSpPr txBox="1"/>
            <p:nvPr/>
          </p:nvSpPr>
          <p:spPr>
            <a:xfrm>
              <a:off x="6433797" y="3960981"/>
              <a:ext cx="978153" cy="338554"/>
            </a:xfrm>
            <a:prstGeom prst="rect">
              <a:avLst/>
            </a:prstGeom>
            <a:noFill/>
          </p:spPr>
          <p:txBody>
            <a:bodyPr wrap="none" rtlCol="0">
              <a:spAutoFit/>
            </a:bodyPr>
            <a:lstStyle/>
            <a:p>
              <a:r>
                <a:rPr lang="tr-TR" sz="1600" b="1" dirty="0">
                  <a:solidFill>
                    <a:schemeClr val="bg1"/>
                  </a:solidFill>
                  <a:latin typeface="Raleway" panose="020B0003030101060003" pitchFamily="34" charset="0"/>
                </a:rPr>
                <a:t>Unutma</a:t>
              </a:r>
              <a:endParaRPr lang="id-ID" sz="1600" b="1" dirty="0">
                <a:solidFill>
                  <a:schemeClr val="bg1"/>
                </a:solidFill>
                <a:latin typeface="Raleway" panose="020B0003030101060003" pitchFamily="34" charset="0"/>
              </a:endParaRPr>
            </a:p>
          </p:txBody>
        </p:sp>
      </p:grpSp>
      <p:grpSp>
        <p:nvGrpSpPr>
          <p:cNvPr id="12" name="Group 41"/>
          <p:cNvGrpSpPr/>
          <p:nvPr/>
        </p:nvGrpSpPr>
        <p:grpSpPr>
          <a:xfrm>
            <a:off x="4004907" y="4562117"/>
            <a:ext cx="2257432" cy="736943"/>
            <a:chOff x="4004907" y="4562117"/>
            <a:chExt cx="2257432" cy="736943"/>
          </a:xfrm>
        </p:grpSpPr>
        <p:sp>
          <p:nvSpPr>
            <p:cNvPr id="43" name="Freeform 98"/>
            <p:cNvSpPr>
              <a:spLocks/>
            </p:cNvSpPr>
            <p:nvPr/>
          </p:nvSpPr>
          <p:spPr bwMode="auto">
            <a:xfrm>
              <a:off x="5944780" y="4613893"/>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99"/>
            <p:cNvSpPr>
              <a:spLocks/>
            </p:cNvSpPr>
            <p:nvPr/>
          </p:nvSpPr>
          <p:spPr bwMode="auto">
            <a:xfrm>
              <a:off x="4004907" y="4594907"/>
              <a:ext cx="2000279" cy="704153"/>
            </a:xfrm>
            <a:custGeom>
              <a:avLst/>
              <a:gdLst>
                <a:gd name="T0" fmla="*/ 246 w 1159"/>
                <a:gd name="T1" fmla="*/ 0 h 408"/>
                <a:gd name="T2" fmla="*/ 1159 w 1159"/>
                <a:gd name="T3" fmla="*/ 70 h 408"/>
                <a:gd name="T4" fmla="*/ 1159 w 1159"/>
                <a:gd name="T5" fmla="*/ 324 h 408"/>
                <a:gd name="T6" fmla="*/ 246 w 1159"/>
                <a:gd name="T7" fmla="*/ 408 h 408"/>
                <a:gd name="T8" fmla="*/ 0 w 1159"/>
                <a:gd name="T9" fmla="*/ 216 h 408"/>
                <a:gd name="T10" fmla="*/ 0 w 1159"/>
                <a:gd name="T11" fmla="*/ 197 h 408"/>
                <a:gd name="T12" fmla="*/ 246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246" y="0"/>
                  </a:moveTo>
                  <a:lnTo>
                    <a:pt x="1159" y="70"/>
                  </a:lnTo>
                  <a:lnTo>
                    <a:pt x="1159" y="324"/>
                  </a:lnTo>
                  <a:lnTo>
                    <a:pt x="246" y="408"/>
                  </a:lnTo>
                  <a:lnTo>
                    <a:pt x="0" y="216"/>
                  </a:lnTo>
                  <a:lnTo>
                    <a:pt x="0" y="197"/>
                  </a:lnTo>
                  <a:lnTo>
                    <a:pt x="246"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100"/>
            <p:cNvSpPr>
              <a:spLocks/>
            </p:cNvSpPr>
            <p:nvPr/>
          </p:nvSpPr>
          <p:spPr bwMode="auto">
            <a:xfrm>
              <a:off x="4004907" y="4562117"/>
              <a:ext cx="2000279" cy="704153"/>
            </a:xfrm>
            <a:custGeom>
              <a:avLst/>
              <a:gdLst>
                <a:gd name="T0" fmla="*/ 251 w 1159"/>
                <a:gd name="T1" fmla="*/ 0 h 408"/>
                <a:gd name="T2" fmla="*/ 1159 w 1159"/>
                <a:gd name="T3" fmla="*/ 70 h 408"/>
                <a:gd name="T4" fmla="*/ 1159 w 1159"/>
                <a:gd name="T5" fmla="*/ 324 h 408"/>
                <a:gd name="T6" fmla="*/ 251 w 1159"/>
                <a:gd name="T7" fmla="*/ 408 h 408"/>
                <a:gd name="T8" fmla="*/ 0 w 1159"/>
                <a:gd name="T9" fmla="*/ 216 h 408"/>
                <a:gd name="T10" fmla="*/ 251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251" y="0"/>
                  </a:moveTo>
                  <a:lnTo>
                    <a:pt x="1159" y="70"/>
                  </a:lnTo>
                  <a:lnTo>
                    <a:pt x="1159" y="324"/>
                  </a:lnTo>
                  <a:lnTo>
                    <a:pt x="251" y="408"/>
                  </a:lnTo>
                  <a:lnTo>
                    <a:pt x="0" y="216"/>
                  </a:lnTo>
                  <a:lnTo>
                    <a:pt x="251"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TextBox 45"/>
            <p:cNvSpPr txBox="1"/>
            <p:nvPr/>
          </p:nvSpPr>
          <p:spPr>
            <a:xfrm>
              <a:off x="4394430" y="4717033"/>
              <a:ext cx="1451038" cy="338554"/>
            </a:xfrm>
            <a:prstGeom prst="rect">
              <a:avLst/>
            </a:prstGeom>
            <a:noFill/>
          </p:spPr>
          <p:txBody>
            <a:bodyPr wrap="none" rtlCol="0">
              <a:spAutoFit/>
            </a:bodyPr>
            <a:lstStyle/>
            <a:p>
              <a:pPr algn="r"/>
              <a:r>
                <a:rPr lang="tr-TR" sz="1600" b="1" dirty="0">
                  <a:solidFill>
                    <a:schemeClr val="bg1"/>
                  </a:solidFill>
                  <a:latin typeface="Raleway" panose="020B0003030101060003" pitchFamily="34" charset="0"/>
                </a:rPr>
                <a:t>Kısa Bir Mola</a:t>
              </a:r>
              <a:endParaRPr lang="id-ID" sz="1600" b="1" dirty="0">
                <a:solidFill>
                  <a:schemeClr val="bg1"/>
                </a:solidFill>
                <a:latin typeface="Raleway" panose="020B0003030101060003" pitchFamily="34" charset="0"/>
              </a:endParaRPr>
            </a:p>
          </p:txBody>
        </p:sp>
        <p:sp>
          <p:nvSpPr>
            <p:cNvPr id="49" name="Oval 6"/>
            <p:cNvSpPr>
              <a:spLocks noChangeArrowheads="1"/>
            </p:cNvSpPr>
            <p:nvPr/>
          </p:nvSpPr>
          <p:spPr bwMode="auto">
            <a:xfrm>
              <a:off x="4523012" y="4819702"/>
              <a:ext cx="34994" cy="34994"/>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Title 1"/>
          <p:cNvSpPr>
            <a:spLocks noGrp="1"/>
          </p:cNvSpPr>
          <p:nvPr>
            <p:ph type="title"/>
          </p:nvPr>
        </p:nvSpPr>
        <p:spPr>
          <a:xfrm>
            <a:off x="0" y="132347"/>
            <a:ext cx="12192000" cy="97455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tr-TR" b="1" dirty="0">
                <a:solidFill>
                  <a:schemeClr val="tx1">
                    <a:lumMod val="95000"/>
                    <a:lumOff val="5000"/>
                  </a:schemeClr>
                </a:solidFill>
              </a:rPr>
              <a:t>Sınav Anında</a:t>
            </a:r>
            <a:endParaRPr lang="id-ID" dirty="0">
              <a:solidFill>
                <a:schemeClr val="tx1">
                  <a:lumMod val="95000"/>
                  <a:lumOff val="5000"/>
                </a:schemeClr>
              </a:solidFill>
            </a:endParaRPr>
          </a:p>
        </p:txBody>
      </p:sp>
    </p:spTree>
    <p:extLst>
      <p:ext uri="{BB962C8B-B14F-4D97-AF65-F5344CB8AC3E}">
        <p14:creationId xmlns:p14="http://schemas.microsoft.com/office/powerpoint/2010/main" xmlns="" val="21088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par>
                                <p:cTn id="14" presetID="4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par>
                                <p:cTn id="19" presetID="2" presetClass="entr" presetSubtype="4"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45" presetClass="entr" presetSubtype="0"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ppt_w</p:attrName>
                                        </p:attrNameLst>
                                      </p:cBhvr>
                                      <p:tavLst>
                                        <p:tav tm="0" fmla="#ppt_w*sin(2.5*pi*$)">
                                          <p:val>
                                            <p:fltVal val="0"/>
                                          </p:val>
                                        </p:tav>
                                        <p:tav tm="100000">
                                          <p:val>
                                            <p:fltVal val="1"/>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childTnLst>
                                </p:cTn>
                              </p:par>
                              <p:par>
                                <p:cTn id="28" presetID="2" presetClass="entr" presetSubtype="4" fill="hold" nodeType="withEffect">
                                  <p:stCondLst>
                                    <p:cond delay="5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ppt_x"/>
                                          </p:val>
                                        </p:tav>
                                        <p:tav tm="100000">
                                          <p:val>
                                            <p:strVal val="#ppt_x"/>
                                          </p:val>
                                        </p:tav>
                                      </p:tavLst>
                                    </p:anim>
                                    <p:anim calcmode="lin" valueType="num">
                                      <p:cBhvr additive="base">
                                        <p:cTn id="31" dur="1000" fill="hold"/>
                                        <p:tgtEl>
                                          <p:spTgt spid="5"/>
                                        </p:tgtEl>
                                        <p:attrNameLst>
                                          <p:attrName>ppt_y</p:attrName>
                                        </p:attrNameLst>
                                      </p:cBhvr>
                                      <p:tavLst>
                                        <p:tav tm="0">
                                          <p:val>
                                            <p:strVal val="1+#ppt_h/2"/>
                                          </p:val>
                                        </p:tav>
                                        <p:tav tm="100000">
                                          <p:val>
                                            <p:strVal val="#ppt_y"/>
                                          </p:val>
                                        </p:tav>
                                      </p:tavLst>
                                    </p:anim>
                                  </p:childTnLst>
                                </p:cTn>
                              </p:par>
                              <p:par>
                                <p:cTn id="32" presetID="45" presetClass="entr" presetSubtype="0" fill="hold" nodeType="withEffect">
                                  <p:stCondLst>
                                    <p:cond delay="5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ppt_w</p:attrName>
                                        </p:attrNameLst>
                                      </p:cBhvr>
                                      <p:tavLst>
                                        <p:tav tm="0" fmla="#ppt_w*sin(2.5*pi*$)">
                                          <p:val>
                                            <p:fltVal val="0"/>
                                          </p:val>
                                        </p:tav>
                                        <p:tav tm="100000">
                                          <p:val>
                                            <p:fltVal val="1"/>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4" fill="hold" nodeType="withEffect">
                                  <p:stCondLst>
                                    <p:cond delay="75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5" presetClass="entr" presetSubtype="0" fill="hold" nodeType="withEffect">
                                  <p:stCondLst>
                                    <p:cond delay="75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ppt_w</p:attrName>
                                        </p:attrNameLst>
                                      </p:cBhvr>
                                      <p:tavLst>
                                        <p:tav tm="0" fmla="#ppt_w*sin(2.5*pi*$)">
                                          <p:val>
                                            <p:fltVal val="0"/>
                                          </p:val>
                                        </p:tav>
                                        <p:tav tm="100000">
                                          <p:val>
                                            <p:fltVal val="1"/>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par>
                          <p:cTn id="50" fill="hold">
                            <p:stCondLst>
                              <p:cond delay="275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325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375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8"/>
          <p:cNvSpPr>
            <a:spLocks/>
          </p:cNvSpPr>
          <p:nvPr/>
        </p:nvSpPr>
        <p:spPr bwMode="auto">
          <a:xfrm>
            <a:off x="6813657" y="3698837"/>
            <a:ext cx="3940889" cy="902928"/>
          </a:xfrm>
          <a:custGeom>
            <a:avLst/>
            <a:gdLst>
              <a:gd name="T0" fmla="*/ 2154 w 2562"/>
              <a:gd name="T1" fmla="*/ 0 h 587"/>
              <a:gd name="T2" fmla="*/ 408 w 2562"/>
              <a:gd name="T3" fmla="*/ 0 h 587"/>
              <a:gd name="T4" fmla="*/ 0 w 2562"/>
              <a:gd name="T5" fmla="*/ 587 h 587"/>
              <a:gd name="T6" fmla="*/ 2562 w 2562"/>
              <a:gd name="T7" fmla="*/ 587 h 587"/>
              <a:gd name="T8" fmla="*/ 2154 w 2562"/>
              <a:gd name="T9" fmla="*/ 0 h 587"/>
            </a:gdLst>
            <a:ahLst/>
            <a:cxnLst>
              <a:cxn ang="0">
                <a:pos x="T0" y="T1"/>
              </a:cxn>
              <a:cxn ang="0">
                <a:pos x="T2" y="T3"/>
              </a:cxn>
              <a:cxn ang="0">
                <a:pos x="T4" y="T5"/>
              </a:cxn>
              <a:cxn ang="0">
                <a:pos x="T6" y="T7"/>
              </a:cxn>
              <a:cxn ang="0">
                <a:pos x="T8" y="T9"/>
              </a:cxn>
            </a:cxnLst>
            <a:rect l="0" t="0" r="r" b="b"/>
            <a:pathLst>
              <a:path w="2562" h="587">
                <a:moveTo>
                  <a:pt x="2154" y="0"/>
                </a:moveTo>
                <a:lnTo>
                  <a:pt x="408" y="0"/>
                </a:lnTo>
                <a:lnTo>
                  <a:pt x="0" y="587"/>
                </a:lnTo>
                <a:lnTo>
                  <a:pt x="2562" y="587"/>
                </a:lnTo>
                <a:lnTo>
                  <a:pt x="215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4" name="Freeform 19"/>
          <p:cNvSpPr>
            <a:spLocks/>
          </p:cNvSpPr>
          <p:nvPr/>
        </p:nvSpPr>
        <p:spPr bwMode="auto">
          <a:xfrm>
            <a:off x="5942827" y="5530895"/>
            <a:ext cx="5583695" cy="684502"/>
          </a:xfrm>
          <a:custGeom>
            <a:avLst/>
            <a:gdLst>
              <a:gd name="T0" fmla="*/ 306 w 3630"/>
              <a:gd name="T1" fmla="*/ 0 h 445"/>
              <a:gd name="T2" fmla="*/ 0 w 3630"/>
              <a:gd name="T3" fmla="*/ 445 h 445"/>
              <a:gd name="T4" fmla="*/ 3630 w 3630"/>
              <a:gd name="T5" fmla="*/ 445 h 445"/>
              <a:gd name="T6" fmla="*/ 3324 w 3630"/>
              <a:gd name="T7" fmla="*/ 0 h 445"/>
              <a:gd name="T8" fmla="*/ 306 w 3630"/>
              <a:gd name="T9" fmla="*/ 0 h 445"/>
            </a:gdLst>
            <a:ahLst/>
            <a:cxnLst>
              <a:cxn ang="0">
                <a:pos x="T0" y="T1"/>
              </a:cxn>
              <a:cxn ang="0">
                <a:pos x="T2" y="T3"/>
              </a:cxn>
              <a:cxn ang="0">
                <a:pos x="T4" y="T5"/>
              </a:cxn>
              <a:cxn ang="0">
                <a:pos x="T6" y="T7"/>
              </a:cxn>
              <a:cxn ang="0">
                <a:pos x="T8" y="T9"/>
              </a:cxn>
            </a:cxnLst>
            <a:rect l="0" t="0" r="r" b="b"/>
            <a:pathLst>
              <a:path w="3630" h="445">
                <a:moveTo>
                  <a:pt x="306" y="0"/>
                </a:moveTo>
                <a:lnTo>
                  <a:pt x="0" y="445"/>
                </a:lnTo>
                <a:lnTo>
                  <a:pt x="3630" y="445"/>
                </a:lnTo>
                <a:lnTo>
                  <a:pt x="3324" y="0"/>
                </a:lnTo>
                <a:lnTo>
                  <a:pt x="306"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20"/>
          <p:cNvSpPr>
            <a:spLocks/>
          </p:cNvSpPr>
          <p:nvPr/>
        </p:nvSpPr>
        <p:spPr bwMode="auto">
          <a:xfrm>
            <a:off x="7793496" y="1319230"/>
            <a:ext cx="1981212" cy="1444377"/>
          </a:xfrm>
          <a:custGeom>
            <a:avLst/>
            <a:gdLst>
              <a:gd name="T0" fmla="*/ 1288 w 1288"/>
              <a:gd name="T1" fmla="*/ 939 h 939"/>
              <a:gd name="T2" fmla="*/ 644 w 1288"/>
              <a:gd name="T3" fmla="*/ 0 h 939"/>
              <a:gd name="T4" fmla="*/ 0 w 1288"/>
              <a:gd name="T5" fmla="*/ 939 h 939"/>
              <a:gd name="T6" fmla="*/ 1288 w 1288"/>
              <a:gd name="T7" fmla="*/ 939 h 939"/>
            </a:gdLst>
            <a:ahLst/>
            <a:cxnLst>
              <a:cxn ang="0">
                <a:pos x="T0" y="T1"/>
              </a:cxn>
              <a:cxn ang="0">
                <a:pos x="T2" y="T3"/>
              </a:cxn>
              <a:cxn ang="0">
                <a:pos x="T4" y="T5"/>
              </a:cxn>
              <a:cxn ang="0">
                <a:pos x="T6" y="T7"/>
              </a:cxn>
            </a:cxnLst>
            <a:rect l="0" t="0" r="r" b="b"/>
            <a:pathLst>
              <a:path w="1288" h="939">
                <a:moveTo>
                  <a:pt x="1288" y="939"/>
                </a:moveTo>
                <a:lnTo>
                  <a:pt x="644" y="0"/>
                </a:lnTo>
                <a:lnTo>
                  <a:pt x="0" y="939"/>
                </a:lnTo>
                <a:lnTo>
                  <a:pt x="1288" y="9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 name="Group 5"/>
          <p:cNvGrpSpPr/>
          <p:nvPr/>
        </p:nvGrpSpPr>
        <p:grpSpPr>
          <a:xfrm>
            <a:off x="6752129" y="4627915"/>
            <a:ext cx="4063946" cy="872163"/>
            <a:chOff x="3995738" y="4686300"/>
            <a:chExt cx="4194176" cy="900112"/>
          </a:xfrm>
          <a:solidFill>
            <a:schemeClr val="accent3">
              <a:lumMod val="60000"/>
              <a:lumOff val="40000"/>
            </a:schemeClr>
          </a:solidFill>
        </p:grpSpPr>
        <p:sp>
          <p:nvSpPr>
            <p:cNvPr id="7" name="Oval 21"/>
            <p:cNvSpPr>
              <a:spLocks noChangeArrowheads="1"/>
            </p:cNvSpPr>
            <p:nvPr/>
          </p:nvSpPr>
          <p:spPr bwMode="auto">
            <a:xfrm>
              <a:off x="4719638"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22"/>
            <p:cNvSpPr>
              <a:spLocks/>
            </p:cNvSpPr>
            <p:nvPr/>
          </p:nvSpPr>
          <p:spPr bwMode="auto">
            <a:xfrm>
              <a:off x="451326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Oval 23"/>
            <p:cNvSpPr>
              <a:spLocks noChangeArrowheads="1"/>
            </p:cNvSpPr>
            <p:nvPr/>
          </p:nvSpPr>
          <p:spPr bwMode="auto">
            <a:xfrm>
              <a:off x="4202113"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24"/>
            <p:cNvSpPr>
              <a:spLocks/>
            </p:cNvSpPr>
            <p:nvPr/>
          </p:nvSpPr>
          <p:spPr bwMode="auto">
            <a:xfrm>
              <a:off x="3995738" y="4686300"/>
              <a:ext cx="568325"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Oval 25"/>
            <p:cNvSpPr>
              <a:spLocks noChangeArrowheads="1"/>
            </p:cNvSpPr>
            <p:nvPr/>
          </p:nvSpPr>
          <p:spPr bwMode="auto">
            <a:xfrm>
              <a:off x="5238751"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26"/>
            <p:cNvSpPr>
              <a:spLocks/>
            </p:cNvSpPr>
            <p:nvPr/>
          </p:nvSpPr>
          <p:spPr bwMode="auto">
            <a:xfrm>
              <a:off x="5030788"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Oval 27"/>
            <p:cNvSpPr>
              <a:spLocks noChangeArrowheads="1"/>
            </p:cNvSpPr>
            <p:nvPr/>
          </p:nvSpPr>
          <p:spPr bwMode="auto">
            <a:xfrm>
              <a:off x="5756276"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28"/>
            <p:cNvSpPr>
              <a:spLocks/>
            </p:cNvSpPr>
            <p:nvPr/>
          </p:nvSpPr>
          <p:spPr bwMode="auto">
            <a:xfrm>
              <a:off x="554831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Oval 29"/>
            <p:cNvSpPr>
              <a:spLocks noChangeArrowheads="1"/>
            </p:cNvSpPr>
            <p:nvPr/>
          </p:nvSpPr>
          <p:spPr bwMode="auto">
            <a:xfrm>
              <a:off x="6273801"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0"/>
            <p:cNvSpPr>
              <a:spLocks/>
            </p:cNvSpPr>
            <p:nvPr/>
          </p:nvSpPr>
          <p:spPr bwMode="auto">
            <a:xfrm>
              <a:off x="606742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Oval 31"/>
            <p:cNvSpPr>
              <a:spLocks noChangeArrowheads="1"/>
            </p:cNvSpPr>
            <p:nvPr/>
          </p:nvSpPr>
          <p:spPr bwMode="auto">
            <a:xfrm>
              <a:off x="6791326"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2"/>
            <p:cNvSpPr>
              <a:spLocks/>
            </p:cNvSpPr>
            <p:nvPr/>
          </p:nvSpPr>
          <p:spPr bwMode="auto">
            <a:xfrm>
              <a:off x="658495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Oval 33"/>
            <p:cNvSpPr>
              <a:spLocks noChangeArrowheads="1"/>
            </p:cNvSpPr>
            <p:nvPr/>
          </p:nvSpPr>
          <p:spPr bwMode="auto">
            <a:xfrm>
              <a:off x="7310438"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34"/>
            <p:cNvSpPr>
              <a:spLocks/>
            </p:cNvSpPr>
            <p:nvPr/>
          </p:nvSpPr>
          <p:spPr bwMode="auto">
            <a:xfrm>
              <a:off x="710247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Oval 35"/>
            <p:cNvSpPr>
              <a:spLocks noChangeArrowheads="1"/>
            </p:cNvSpPr>
            <p:nvPr/>
          </p:nvSpPr>
          <p:spPr bwMode="auto">
            <a:xfrm>
              <a:off x="7827963" y="4724400"/>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6"/>
            <p:cNvSpPr>
              <a:spLocks/>
            </p:cNvSpPr>
            <p:nvPr/>
          </p:nvSpPr>
          <p:spPr bwMode="auto">
            <a:xfrm>
              <a:off x="762000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3" name="Group 22"/>
          <p:cNvGrpSpPr/>
          <p:nvPr/>
        </p:nvGrpSpPr>
        <p:grpSpPr>
          <a:xfrm>
            <a:off x="7755040" y="2794371"/>
            <a:ext cx="2058123" cy="872163"/>
            <a:chOff x="5030788" y="2794000"/>
            <a:chExt cx="2124076" cy="900112"/>
          </a:xfrm>
          <a:solidFill>
            <a:schemeClr val="accent2">
              <a:lumMod val="60000"/>
              <a:lumOff val="40000"/>
            </a:schemeClr>
          </a:solidFill>
        </p:grpSpPr>
        <p:sp>
          <p:nvSpPr>
            <p:cNvPr id="24" name="Oval 37"/>
            <p:cNvSpPr>
              <a:spLocks noChangeArrowheads="1"/>
            </p:cNvSpPr>
            <p:nvPr/>
          </p:nvSpPr>
          <p:spPr bwMode="auto">
            <a:xfrm>
              <a:off x="5238751" y="2833688"/>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8"/>
            <p:cNvSpPr>
              <a:spLocks/>
            </p:cNvSpPr>
            <p:nvPr/>
          </p:nvSpPr>
          <p:spPr bwMode="auto">
            <a:xfrm>
              <a:off x="5030788"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Oval 39"/>
            <p:cNvSpPr>
              <a:spLocks noChangeArrowheads="1"/>
            </p:cNvSpPr>
            <p:nvPr/>
          </p:nvSpPr>
          <p:spPr bwMode="auto">
            <a:xfrm>
              <a:off x="5756276" y="2833688"/>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40"/>
            <p:cNvSpPr>
              <a:spLocks/>
            </p:cNvSpPr>
            <p:nvPr/>
          </p:nvSpPr>
          <p:spPr bwMode="auto">
            <a:xfrm>
              <a:off x="5548313"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Oval 41"/>
            <p:cNvSpPr>
              <a:spLocks noChangeArrowheads="1"/>
            </p:cNvSpPr>
            <p:nvPr/>
          </p:nvSpPr>
          <p:spPr bwMode="auto">
            <a:xfrm>
              <a:off x="6273801" y="2833688"/>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42"/>
            <p:cNvSpPr>
              <a:spLocks/>
            </p:cNvSpPr>
            <p:nvPr/>
          </p:nvSpPr>
          <p:spPr bwMode="auto">
            <a:xfrm>
              <a:off x="6067426"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Oval 43"/>
            <p:cNvSpPr>
              <a:spLocks noChangeArrowheads="1"/>
            </p:cNvSpPr>
            <p:nvPr/>
          </p:nvSpPr>
          <p:spPr bwMode="auto">
            <a:xfrm>
              <a:off x="6791326" y="2833688"/>
              <a:ext cx="161925" cy="1619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44"/>
            <p:cNvSpPr>
              <a:spLocks/>
            </p:cNvSpPr>
            <p:nvPr/>
          </p:nvSpPr>
          <p:spPr bwMode="auto">
            <a:xfrm>
              <a:off x="6584951"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extBox 31"/>
          <p:cNvSpPr txBox="1"/>
          <p:nvPr/>
        </p:nvSpPr>
        <p:spPr>
          <a:xfrm>
            <a:off x="8160252" y="5681856"/>
            <a:ext cx="1253869" cy="369332"/>
          </a:xfrm>
          <a:prstGeom prst="rect">
            <a:avLst/>
          </a:prstGeom>
          <a:noFill/>
        </p:spPr>
        <p:txBody>
          <a:bodyPr wrap="none" rtlCol="0">
            <a:spAutoFit/>
          </a:bodyPr>
          <a:lstStyle/>
          <a:p>
            <a:pPr algn="ctr"/>
            <a:r>
              <a:rPr lang="tr-TR" b="1" dirty="0">
                <a:solidFill>
                  <a:schemeClr val="bg1"/>
                </a:solidFill>
                <a:latin typeface="+mj-lt"/>
              </a:rPr>
              <a:t>Mücadele</a:t>
            </a:r>
            <a:endParaRPr lang="id-ID" b="1" dirty="0">
              <a:solidFill>
                <a:schemeClr val="bg1"/>
              </a:solidFill>
              <a:latin typeface="+mj-lt"/>
            </a:endParaRPr>
          </a:p>
        </p:txBody>
      </p:sp>
      <p:sp>
        <p:nvSpPr>
          <p:cNvPr id="33" name="TextBox 32"/>
          <p:cNvSpPr txBox="1"/>
          <p:nvPr/>
        </p:nvSpPr>
        <p:spPr>
          <a:xfrm>
            <a:off x="8489695" y="3971369"/>
            <a:ext cx="752129" cy="369332"/>
          </a:xfrm>
          <a:prstGeom prst="rect">
            <a:avLst/>
          </a:prstGeom>
          <a:noFill/>
        </p:spPr>
        <p:txBody>
          <a:bodyPr wrap="none" rtlCol="0">
            <a:spAutoFit/>
          </a:bodyPr>
          <a:lstStyle/>
          <a:p>
            <a:pPr algn="ctr"/>
            <a:r>
              <a:rPr lang="tr-TR" b="1" dirty="0">
                <a:solidFill>
                  <a:schemeClr val="bg1"/>
                </a:solidFill>
                <a:latin typeface="+mj-lt"/>
              </a:rPr>
              <a:t>Sabır</a:t>
            </a:r>
            <a:endParaRPr lang="id-ID" b="1" dirty="0">
              <a:solidFill>
                <a:schemeClr val="bg1"/>
              </a:solidFill>
              <a:latin typeface="+mj-lt"/>
            </a:endParaRPr>
          </a:p>
        </p:txBody>
      </p:sp>
      <p:sp>
        <p:nvSpPr>
          <p:cNvPr id="34" name="TextBox 33"/>
          <p:cNvSpPr txBox="1"/>
          <p:nvPr/>
        </p:nvSpPr>
        <p:spPr>
          <a:xfrm>
            <a:off x="8378356" y="2123658"/>
            <a:ext cx="873958" cy="369332"/>
          </a:xfrm>
          <a:prstGeom prst="rect">
            <a:avLst/>
          </a:prstGeom>
          <a:noFill/>
        </p:spPr>
        <p:txBody>
          <a:bodyPr wrap="none" rtlCol="0">
            <a:spAutoFit/>
          </a:bodyPr>
          <a:lstStyle/>
          <a:p>
            <a:pPr algn="ctr"/>
            <a:r>
              <a:rPr lang="tr-TR" b="1" dirty="0">
                <a:solidFill>
                  <a:schemeClr val="bg1"/>
                </a:solidFill>
                <a:latin typeface="+mj-lt"/>
              </a:rPr>
              <a:t>Başarı</a:t>
            </a:r>
            <a:endParaRPr lang="id-ID" b="1" dirty="0">
              <a:solidFill>
                <a:schemeClr val="bg1"/>
              </a:solidFill>
              <a:latin typeface="+mj-lt"/>
            </a:endParaRPr>
          </a:p>
        </p:txBody>
      </p:sp>
      <p:sp>
        <p:nvSpPr>
          <p:cNvPr id="36" name="TextBox 35"/>
          <p:cNvSpPr txBox="1"/>
          <p:nvPr/>
        </p:nvSpPr>
        <p:spPr>
          <a:xfrm>
            <a:off x="163357" y="2183737"/>
            <a:ext cx="6153416" cy="181588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tr-TR" sz="2800" b="1" dirty="0"/>
              <a:t>“Başarıyı ölçmek için bir insanın ulaştığı </a:t>
            </a:r>
          </a:p>
          <a:p>
            <a:pPr algn="ctr"/>
            <a:r>
              <a:rPr lang="tr-TR" sz="2800" b="1" dirty="0"/>
              <a:t>noktaya değil, başarmak için aştığı </a:t>
            </a:r>
          </a:p>
          <a:p>
            <a:pPr algn="ctr"/>
            <a:r>
              <a:rPr lang="tr-TR" sz="2800" b="1" dirty="0"/>
              <a:t>engellere bakılması gerektiğini </a:t>
            </a:r>
          </a:p>
          <a:p>
            <a:pPr algn="ctr"/>
            <a:r>
              <a:rPr lang="tr-TR" sz="2800" b="1" dirty="0"/>
              <a:t>öğrendim.”</a:t>
            </a:r>
            <a:endParaRPr lang="id-ID" sz="2800" b="1" dirty="0">
              <a:latin typeface="+mj-lt"/>
            </a:endParaRPr>
          </a:p>
        </p:txBody>
      </p:sp>
      <p:sp>
        <p:nvSpPr>
          <p:cNvPr id="54" name="53 Metin kutusu"/>
          <p:cNvSpPr txBox="1"/>
          <p:nvPr/>
        </p:nvSpPr>
        <p:spPr>
          <a:xfrm>
            <a:off x="2149751" y="4056268"/>
            <a:ext cx="3838073" cy="369332"/>
          </a:xfrm>
          <a:prstGeom prst="rect">
            <a:avLst/>
          </a:prstGeom>
          <a:noFill/>
        </p:spPr>
        <p:txBody>
          <a:bodyPr wrap="square" rtlCol="0">
            <a:spAutoFit/>
          </a:bodyPr>
          <a:lstStyle/>
          <a:p>
            <a:r>
              <a:rPr lang="tr-TR" b="1" dirty="0"/>
              <a:t> </a:t>
            </a:r>
            <a:r>
              <a:rPr lang="tr-TR" dirty="0"/>
              <a:t>(</a:t>
            </a:r>
            <a:r>
              <a:rPr lang="tr-TR" b="1" dirty="0" err="1"/>
              <a:t>Booker</a:t>
            </a:r>
            <a:r>
              <a:rPr lang="tr-TR" b="1" dirty="0"/>
              <a:t> T. Washington)</a:t>
            </a:r>
            <a:endParaRPr lang="tr-TR" dirty="0"/>
          </a:p>
        </p:txBody>
      </p:sp>
      <p:sp>
        <p:nvSpPr>
          <p:cNvPr id="38" name="Title 1"/>
          <p:cNvSpPr>
            <a:spLocks noGrp="1"/>
          </p:cNvSpPr>
          <p:nvPr>
            <p:ph type="title"/>
          </p:nvPr>
        </p:nvSpPr>
        <p:spPr>
          <a:xfrm>
            <a:off x="0" y="132347"/>
            <a:ext cx="12192000" cy="97455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tr-TR" b="1" dirty="0">
                <a:solidFill>
                  <a:schemeClr val="tx1">
                    <a:lumMod val="95000"/>
                    <a:lumOff val="5000"/>
                  </a:schemeClr>
                </a:solidFill>
              </a:rPr>
              <a:t>Başarı Nedir?</a:t>
            </a:r>
            <a:endParaRPr lang="id-ID" dirty="0">
              <a:solidFill>
                <a:schemeClr val="tx1">
                  <a:lumMod val="95000"/>
                  <a:lumOff val="5000"/>
                </a:schemeClr>
              </a:solidFill>
            </a:endParaRPr>
          </a:p>
        </p:txBody>
      </p:sp>
    </p:spTree>
    <p:extLst>
      <p:ext uri="{BB962C8B-B14F-4D97-AF65-F5344CB8AC3E}">
        <p14:creationId xmlns:p14="http://schemas.microsoft.com/office/powerpoint/2010/main" xmlns="" val="381578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2" presetClass="entr" presetSubtype="1"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down)">
                                      <p:cBhvr>
                                        <p:cTn id="40" dur="500"/>
                                        <p:tgtEl>
                                          <p:spTgt spid="5"/>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down)">
                                      <p:cBhvr>
                                        <p:cTn id="44" dur="500"/>
                                        <p:tgtEl>
                                          <p:spTgt spid="34"/>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34"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from="(-#ppt_w/2)" to="(#ppt_x)" calcmode="lin" valueType="num">
                                      <p:cBhvr>
                                        <p:cTn id="51" dur="600" fill="hold">
                                          <p:stCondLst>
                                            <p:cond delay="0"/>
                                          </p:stCondLst>
                                        </p:cTn>
                                        <p:tgtEl>
                                          <p:spTgt spid="54"/>
                                        </p:tgtEl>
                                        <p:attrNameLst>
                                          <p:attrName>ppt_x</p:attrName>
                                        </p:attrNameLst>
                                      </p:cBhvr>
                                    </p:anim>
                                    <p:anim from="0" to="-1.0" calcmode="lin" valueType="num">
                                      <p:cBhvr>
                                        <p:cTn id="52" dur="200" decel="50000" autoRev="1" fill="hold">
                                          <p:stCondLst>
                                            <p:cond delay="600"/>
                                          </p:stCondLst>
                                        </p:cTn>
                                        <p:tgtEl>
                                          <p:spTgt spid="54"/>
                                        </p:tgtEl>
                                        <p:attrNameLst>
                                          <p:attrName>xshear</p:attrName>
                                        </p:attrNameLst>
                                      </p:cBhvr>
                                    </p:anim>
                                    <p:animScale>
                                      <p:cBhvr>
                                        <p:cTn id="53" dur="200" decel="100000" autoRev="1" fill="hold">
                                          <p:stCondLst>
                                            <p:cond delay="600"/>
                                          </p:stCondLst>
                                        </p:cTn>
                                        <p:tgtEl>
                                          <p:spTgt spid="54"/>
                                        </p:tgtEl>
                                      </p:cBhvr>
                                      <p:from x="100000" y="100000"/>
                                      <p:to x="80000" y="100000"/>
                                    </p:animScale>
                                    <p:anim by="(#ppt_h/3+#ppt_w*0.1)" calcmode="lin" valueType="num">
                                      <p:cBhvr additive="sum">
                                        <p:cTn id="54" dur="200" decel="100000" autoRev="1" fill="hold">
                                          <p:stCondLst>
                                            <p:cond delay="600"/>
                                          </p:stCondLst>
                                        </p:cTn>
                                        <p:tgtEl>
                                          <p:spTgt spid="5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2" grpId="0"/>
      <p:bldP spid="33" grpId="0"/>
      <p:bldP spid="34" grpId="0"/>
      <p:bldP spid="36"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379"/>
            <a:ext cx="12192000" cy="943431"/>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Kaygı Düzeyi</a:t>
            </a:r>
            <a:endParaRPr lang="id-ID" dirty="0">
              <a:solidFill>
                <a:schemeClr val="tx1">
                  <a:lumMod val="95000"/>
                  <a:lumOff val="5000"/>
                </a:schemeClr>
              </a:solidFill>
            </a:endParaRPr>
          </a:p>
        </p:txBody>
      </p:sp>
      <p:sp>
        <p:nvSpPr>
          <p:cNvPr id="7" name="Freeform 5"/>
          <p:cNvSpPr>
            <a:spLocks/>
          </p:cNvSpPr>
          <p:nvPr/>
        </p:nvSpPr>
        <p:spPr bwMode="auto">
          <a:xfrm>
            <a:off x="6702425" y="2574645"/>
            <a:ext cx="1155700" cy="1252538"/>
          </a:xfrm>
          <a:custGeom>
            <a:avLst/>
            <a:gdLst>
              <a:gd name="T0" fmla="*/ 0 w 308"/>
              <a:gd name="T1" fmla="*/ 269 h 333"/>
              <a:gd name="T2" fmla="*/ 131 w 308"/>
              <a:gd name="T3" fmla="*/ 333 h 333"/>
              <a:gd name="T4" fmla="*/ 308 w 308"/>
              <a:gd name="T5" fmla="*/ 108 h 333"/>
              <a:gd name="T6" fmla="*/ 94 w 308"/>
              <a:gd name="T7" fmla="*/ 0 h 333"/>
              <a:gd name="T8" fmla="*/ 0 w 308"/>
              <a:gd name="T9" fmla="*/ 269 h 333"/>
            </a:gdLst>
            <a:ahLst/>
            <a:cxnLst>
              <a:cxn ang="0">
                <a:pos x="T0" y="T1"/>
              </a:cxn>
              <a:cxn ang="0">
                <a:pos x="T2" y="T3"/>
              </a:cxn>
              <a:cxn ang="0">
                <a:pos x="T4" y="T5"/>
              </a:cxn>
              <a:cxn ang="0">
                <a:pos x="T6" y="T7"/>
              </a:cxn>
              <a:cxn ang="0">
                <a:pos x="T8" y="T9"/>
              </a:cxn>
            </a:cxnLst>
            <a:rect l="0" t="0" r="r" b="b"/>
            <a:pathLst>
              <a:path w="308" h="333">
                <a:moveTo>
                  <a:pt x="0" y="269"/>
                </a:moveTo>
                <a:cubicBezTo>
                  <a:pt x="47" y="285"/>
                  <a:pt x="91" y="306"/>
                  <a:pt x="131" y="333"/>
                </a:cubicBezTo>
                <a:cubicBezTo>
                  <a:pt x="308" y="108"/>
                  <a:pt x="308" y="108"/>
                  <a:pt x="308" y="108"/>
                </a:cubicBezTo>
                <a:cubicBezTo>
                  <a:pt x="243" y="62"/>
                  <a:pt x="171" y="25"/>
                  <a:pt x="94" y="0"/>
                </a:cubicBezTo>
                <a:lnTo>
                  <a:pt x="0" y="2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6116638" y="2417483"/>
            <a:ext cx="896938" cy="1157288"/>
          </a:xfrm>
          <a:custGeom>
            <a:avLst/>
            <a:gdLst>
              <a:gd name="T0" fmla="*/ 0 w 239"/>
              <a:gd name="T1" fmla="*/ 286 h 308"/>
              <a:gd name="T2" fmla="*/ 144 w 239"/>
              <a:gd name="T3" fmla="*/ 308 h 308"/>
              <a:gd name="T4" fmla="*/ 239 w 239"/>
              <a:gd name="T5" fmla="*/ 38 h 308"/>
              <a:gd name="T6" fmla="*/ 0 w 239"/>
              <a:gd name="T7" fmla="*/ 0 h 308"/>
              <a:gd name="T8" fmla="*/ 0 w 239"/>
              <a:gd name="T9" fmla="*/ 286 h 308"/>
            </a:gdLst>
            <a:ahLst/>
            <a:cxnLst>
              <a:cxn ang="0">
                <a:pos x="T0" y="T1"/>
              </a:cxn>
              <a:cxn ang="0">
                <a:pos x="T2" y="T3"/>
              </a:cxn>
              <a:cxn ang="0">
                <a:pos x="T4" y="T5"/>
              </a:cxn>
              <a:cxn ang="0">
                <a:pos x="T6" y="T7"/>
              </a:cxn>
              <a:cxn ang="0">
                <a:pos x="T8" y="T9"/>
              </a:cxn>
            </a:cxnLst>
            <a:rect l="0" t="0" r="r" b="b"/>
            <a:pathLst>
              <a:path w="239" h="308">
                <a:moveTo>
                  <a:pt x="0" y="286"/>
                </a:moveTo>
                <a:cubicBezTo>
                  <a:pt x="50" y="286"/>
                  <a:pt x="99" y="294"/>
                  <a:pt x="144" y="308"/>
                </a:cubicBezTo>
                <a:cubicBezTo>
                  <a:pt x="239" y="38"/>
                  <a:pt x="239" y="38"/>
                  <a:pt x="239" y="38"/>
                </a:cubicBezTo>
                <a:cubicBezTo>
                  <a:pt x="163" y="14"/>
                  <a:pt x="83" y="1"/>
                  <a:pt x="0" y="0"/>
                </a:cubicBezTo>
                <a:lnTo>
                  <a:pt x="0" y="28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7"/>
          <p:cNvSpPr>
            <a:spLocks/>
          </p:cNvSpPr>
          <p:nvPr/>
        </p:nvSpPr>
        <p:spPr bwMode="auto">
          <a:xfrm>
            <a:off x="5178425" y="2417483"/>
            <a:ext cx="893763" cy="1157288"/>
          </a:xfrm>
          <a:custGeom>
            <a:avLst/>
            <a:gdLst>
              <a:gd name="T0" fmla="*/ 94 w 238"/>
              <a:gd name="T1" fmla="*/ 308 h 308"/>
              <a:gd name="T2" fmla="*/ 238 w 238"/>
              <a:gd name="T3" fmla="*/ 286 h 308"/>
              <a:gd name="T4" fmla="*/ 238 w 238"/>
              <a:gd name="T5" fmla="*/ 0 h 308"/>
              <a:gd name="T6" fmla="*/ 0 w 238"/>
              <a:gd name="T7" fmla="*/ 38 h 308"/>
              <a:gd name="T8" fmla="*/ 94 w 238"/>
              <a:gd name="T9" fmla="*/ 308 h 308"/>
            </a:gdLst>
            <a:ahLst/>
            <a:cxnLst>
              <a:cxn ang="0">
                <a:pos x="T0" y="T1"/>
              </a:cxn>
              <a:cxn ang="0">
                <a:pos x="T2" y="T3"/>
              </a:cxn>
              <a:cxn ang="0">
                <a:pos x="T4" y="T5"/>
              </a:cxn>
              <a:cxn ang="0">
                <a:pos x="T6" y="T7"/>
              </a:cxn>
              <a:cxn ang="0">
                <a:pos x="T8" y="T9"/>
              </a:cxn>
            </a:cxnLst>
            <a:rect l="0" t="0" r="r" b="b"/>
            <a:pathLst>
              <a:path w="238" h="308">
                <a:moveTo>
                  <a:pt x="94" y="308"/>
                </a:moveTo>
                <a:cubicBezTo>
                  <a:pt x="140" y="294"/>
                  <a:pt x="188" y="286"/>
                  <a:pt x="238" y="286"/>
                </a:cubicBezTo>
                <a:cubicBezTo>
                  <a:pt x="238" y="0"/>
                  <a:pt x="238" y="0"/>
                  <a:pt x="238" y="0"/>
                </a:cubicBezTo>
                <a:cubicBezTo>
                  <a:pt x="155" y="1"/>
                  <a:pt x="75" y="14"/>
                  <a:pt x="0" y="38"/>
                </a:cubicBezTo>
                <a:lnTo>
                  <a:pt x="94" y="3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8"/>
          <p:cNvSpPr>
            <a:spLocks/>
          </p:cNvSpPr>
          <p:nvPr/>
        </p:nvSpPr>
        <p:spPr bwMode="auto">
          <a:xfrm>
            <a:off x="7227888" y="3006445"/>
            <a:ext cx="1300163" cy="1227138"/>
          </a:xfrm>
          <a:custGeom>
            <a:avLst/>
            <a:gdLst>
              <a:gd name="T0" fmla="*/ 106 w 346"/>
              <a:gd name="T1" fmla="*/ 326 h 326"/>
              <a:gd name="T2" fmla="*/ 346 w 346"/>
              <a:gd name="T3" fmla="*/ 168 h 326"/>
              <a:gd name="T4" fmla="*/ 177 w 346"/>
              <a:gd name="T5" fmla="*/ 0 h 326"/>
              <a:gd name="T6" fmla="*/ 0 w 346"/>
              <a:gd name="T7" fmla="*/ 225 h 326"/>
              <a:gd name="T8" fmla="*/ 106 w 346"/>
              <a:gd name="T9" fmla="*/ 326 h 326"/>
            </a:gdLst>
            <a:ahLst/>
            <a:cxnLst>
              <a:cxn ang="0">
                <a:pos x="T0" y="T1"/>
              </a:cxn>
              <a:cxn ang="0">
                <a:pos x="T2" y="T3"/>
              </a:cxn>
              <a:cxn ang="0">
                <a:pos x="T4" y="T5"/>
              </a:cxn>
              <a:cxn ang="0">
                <a:pos x="T6" y="T7"/>
              </a:cxn>
              <a:cxn ang="0">
                <a:pos x="T8" y="T9"/>
              </a:cxn>
            </a:cxnLst>
            <a:rect l="0" t="0" r="r" b="b"/>
            <a:pathLst>
              <a:path w="346" h="326">
                <a:moveTo>
                  <a:pt x="106" y="326"/>
                </a:moveTo>
                <a:cubicBezTo>
                  <a:pt x="346" y="168"/>
                  <a:pt x="346" y="168"/>
                  <a:pt x="346" y="168"/>
                </a:cubicBezTo>
                <a:cubicBezTo>
                  <a:pt x="298" y="104"/>
                  <a:pt x="241" y="48"/>
                  <a:pt x="177" y="0"/>
                </a:cubicBezTo>
                <a:cubicBezTo>
                  <a:pt x="0" y="225"/>
                  <a:pt x="0" y="225"/>
                  <a:pt x="0" y="225"/>
                </a:cubicBezTo>
                <a:cubicBezTo>
                  <a:pt x="40" y="254"/>
                  <a:pt x="76" y="288"/>
                  <a:pt x="106" y="3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9"/>
          <p:cNvSpPr>
            <a:spLocks/>
          </p:cNvSpPr>
          <p:nvPr/>
        </p:nvSpPr>
        <p:spPr bwMode="auto">
          <a:xfrm>
            <a:off x="3657600" y="3003270"/>
            <a:ext cx="1312863" cy="1241425"/>
          </a:xfrm>
          <a:custGeom>
            <a:avLst/>
            <a:gdLst>
              <a:gd name="T0" fmla="*/ 240 w 350"/>
              <a:gd name="T1" fmla="*/ 330 h 330"/>
              <a:gd name="T2" fmla="*/ 350 w 350"/>
              <a:gd name="T3" fmla="*/ 225 h 330"/>
              <a:gd name="T4" fmla="*/ 173 w 350"/>
              <a:gd name="T5" fmla="*/ 0 h 330"/>
              <a:gd name="T6" fmla="*/ 0 w 350"/>
              <a:gd name="T7" fmla="*/ 172 h 330"/>
              <a:gd name="T8" fmla="*/ 240 w 350"/>
              <a:gd name="T9" fmla="*/ 330 h 330"/>
            </a:gdLst>
            <a:ahLst/>
            <a:cxnLst>
              <a:cxn ang="0">
                <a:pos x="T0" y="T1"/>
              </a:cxn>
              <a:cxn ang="0">
                <a:pos x="T2" y="T3"/>
              </a:cxn>
              <a:cxn ang="0">
                <a:pos x="T4" y="T5"/>
              </a:cxn>
              <a:cxn ang="0">
                <a:pos x="T6" y="T7"/>
              </a:cxn>
              <a:cxn ang="0">
                <a:pos x="T8" y="T9"/>
              </a:cxn>
            </a:cxnLst>
            <a:rect l="0" t="0" r="r" b="b"/>
            <a:pathLst>
              <a:path w="350" h="330">
                <a:moveTo>
                  <a:pt x="240" y="330"/>
                </a:moveTo>
                <a:cubicBezTo>
                  <a:pt x="271" y="289"/>
                  <a:pt x="308" y="254"/>
                  <a:pt x="350" y="225"/>
                </a:cubicBezTo>
                <a:cubicBezTo>
                  <a:pt x="173" y="0"/>
                  <a:pt x="173" y="0"/>
                  <a:pt x="173" y="0"/>
                </a:cubicBezTo>
                <a:cubicBezTo>
                  <a:pt x="107" y="48"/>
                  <a:pt x="49" y="106"/>
                  <a:pt x="0" y="172"/>
                </a:cubicBezTo>
                <a:lnTo>
                  <a:pt x="240" y="33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0"/>
          <p:cNvSpPr>
            <a:spLocks/>
          </p:cNvSpPr>
          <p:nvPr/>
        </p:nvSpPr>
        <p:spPr bwMode="auto">
          <a:xfrm>
            <a:off x="3063875" y="4481233"/>
            <a:ext cx="1174750" cy="914400"/>
          </a:xfrm>
          <a:custGeom>
            <a:avLst/>
            <a:gdLst>
              <a:gd name="T0" fmla="*/ 42 w 313"/>
              <a:gd name="T1" fmla="*/ 0 h 243"/>
              <a:gd name="T2" fmla="*/ 0 w 313"/>
              <a:gd name="T3" fmla="*/ 243 h 243"/>
              <a:gd name="T4" fmla="*/ 288 w 313"/>
              <a:gd name="T5" fmla="*/ 243 h 243"/>
              <a:gd name="T6" fmla="*/ 313 w 313"/>
              <a:gd name="T7" fmla="*/ 94 h 243"/>
              <a:gd name="T8" fmla="*/ 42 w 313"/>
              <a:gd name="T9" fmla="*/ 0 h 243"/>
            </a:gdLst>
            <a:ahLst/>
            <a:cxnLst>
              <a:cxn ang="0">
                <a:pos x="T0" y="T1"/>
              </a:cxn>
              <a:cxn ang="0">
                <a:pos x="T2" y="T3"/>
              </a:cxn>
              <a:cxn ang="0">
                <a:pos x="T4" y="T5"/>
              </a:cxn>
              <a:cxn ang="0">
                <a:pos x="T6" y="T7"/>
              </a:cxn>
              <a:cxn ang="0">
                <a:pos x="T8" y="T9"/>
              </a:cxn>
            </a:cxnLst>
            <a:rect l="0" t="0" r="r" b="b"/>
            <a:pathLst>
              <a:path w="313" h="243">
                <a:moveTo>
                  <a:pt x="42" y="0"/>
                </a:moveTo>
                <a:cubicBezTo>
                  <a:pt x="16" y="76"/>
                  <a:pt x="1" y="158"/>
                  <a:pt x="0" y="243"/>
                </a:cubicBezTo>
                <a:cubicBezTo>
                  <a:pt x="288" y="243"/>
                  <a:pt x="288" y="243"/>
                  <a:pt x="288" y="243"/>
                </a:cubicBezTo>
                <a:cubicBezTo>
                  <a:pt x="289" y="191"/>
                  <a:pt x="298" y="141"/>
                  <a:pt x="313" y="94"/>
                </a:cubicBezTo>
                <a:lnTo>
                  <a:pt x="42"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1"/>
          <p:cNvSpPr>
            <a:spLocks/>
          </p:cNvSpPr>
          <p:nvPr/>
        </p:nvSpPr>
        <p:spPr bwMode="auto">
          <a:xfrm>
            <a:off x="4343400" y="2574645"/>
            <a:ext cx="1146175" cy="1249363"/>
          </a:xfrm>
          <a:custGeom>
            <a:avLst/>
            <a:gdLst>
              <a:gd name="T0" fmla="*/ 177 w 305"/>
              <a:gd name="T1" fmla="*/ 332 h 332"/>
              <a:gd name="T2" fmla="*/ 305 w 305"/>
              <a:gd name="T3" fmla="*/ 269 h 332"/>
              <a:gd name="T4" fmla="*/ 211 w 305"/>
              <a:gd name="T5" fmla="*/ 0 h 332"/>
              <a:gd name="T6" fmla="*/ 0 w 305"/>
              <a:gd name="T7" fmla="*/ 107 h 332"/>
              <a:gd name="T8" fmla="*/ 177 w 305"/>
              <a:gd name="T9" fmla="*/ 332 h 332"/>
            </a:gdLst>
            <a:ahLst/>
            <a:cxnLst>
              <a:cxn ang="0">
                <a:pos x="T0" y="T1"/>
              </a:cxn>
              <a:cxn ang="0">
                <a:pos x="T2" y="T3"/>
              </a:cxn>
              <a:cxn ang="0">
                <a:pos x="T4" y="T5"/>
              </a:cxn>
              <a:cxn ang="0">
                <a:pos x="T6" y="T7"/>
              </a:cxn>
              <a:cxn ang="0">
                <a:pos x="T8" y="T9"/>
              </a:cxn>
            </a:cxnLst>
            <a:rect l="0" t="0" r="r" b="b"/>
            <a:pathLst>
              <a:path w="305" h="332">
                <a:moveTo>
                  <a:pt x="177" y="332"/>
                </a:moveTo>
                <a:cubicBezTo>
                  <a:pt x="216" y="305"/>
                  <a:pt x="259" y="284"/>
                  <a:pt x="305" y="269"/>
                </a:cubicBezTo>
                <a:cubicBezTo>
                  <a:pt x="211" y="0"/>
                  <a:pt x="211" y="0"/>
                  <a:pt x="211" y="0"/>
                </a:cubicBezTo>
                <a:cubicBezTo>
                  <a:pt x="135" y="25"/>
                  <a:pt x="64" y="61"/>
                  <a:pt x="0" y="107"/>
                </a:cubicBezTo>
                <a:lnTo>
                  <a:pt x="177" y="332"/>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2"/>
          <p:cNvSpPr>
            <a:spLocks/>
          </p:cNvSpPr>
          <p:nvPr/>
        </p:nvSpPr>
        <p:spPr bwMode="auto">
          <a:xfrm>
            <a:off x="7948613" y="4473295"/>
            <a:ext cx="1179513" cy="922338"/>
          </a:xfrm>
          <a:custGeom>
            <a:avLst/>
            <a:gdLst>
              <a:gd name="T0" fmla="*/ 0 w 314"/>
              <a:gd name="T1" fmla="*/ 95 h 245"/>
              <a:gd name="T2" fmla="*/ 26 w 314"/>
              <a:gd name="T3" fmla="*/ 245 h 245"/>
              <a:gd name="T4" fmla="*/ 314 w 314"/>
              <a:gd name="T5" fmla="*/ 245 h 245"/>
              <a:gd name="T6" fmla="*/ 271 w 314"/>
              <a:gd name="T7" fmla="*/ 0 h 245"/>
              <a:gd name="T8" fmla="*/ 0 w 314"/>
              <a:gd name="T9" fmla="*/ 95 h 245"/>
            </a:gdLst>
            <a:ahLst/>
            <a:cxnLst>
              <a:cxn ang="0">
                <a:pos x="T0" y="T1"/>
              </a:cxn>
              <a:cxn ang="0">
                <a:pos x="T2" y="T3"/>
              </a:cxn>
              <a:cxn ang="0">
                <a:pos x="T4" y="T5"/>
              </a:cxn>
              <a:cxn ang="0">
                <a:pos x="T6" y="T7"/>
              </a:cxn>
              <a:cxn ang="0">
                <a:pos x="T8" y="T9"/>
              </a:cxn>
            </a:cxnLst>
            <a:rect l="0" t="0" r="r" b="b"/>
            <a:pathLst>
              <a:path w="314" h="245">
                <a:moveTo>
                  <a:pt x="0" y="95"/>
                </a:moveTo>
                <a:cubicBezTo>
                  <a:pt x="16" y="142"/>
                  <a:pt x="25" y="193"/>
                  <a:pt x="26" y="245"/>
                </a:cubicBezTo>
                <a:cubicBezTo>
                  <a:pt x="314" y="245"/>
                  <a:pt x="314" y="245"/>
                  <a:pt x="314" y="245"/>
                </a:cubicBezTo>
                <a:cubicBezTo>
                  <a:pt x="313" y="160"/>
                  <a:pt x="297" y="77"/>
                  <a:pt x="271" y="0"/>
                </a:cubicBezTo>
                <a:lnTo>
                  <a:pt x="0" y="95"/>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13"/>
          <p:cNvSpPr>
            <a:spLocks/>
          </p:cNvSpPr>
          <p:nvPr/>
        </p:nvSpPr>
        <p:spPr bwMode="auto">
          <a:xfrm>
            <a:off x="3236913" y="3684308"/>
            <a:ext cx="1290638" cy="1109663"/>
          </a:xfrm>
          <a:custGeom>
            <a:avLst/>
            <a:gdLst>
              <a:gd name="T0" fmla="*/ 271 w 344"/>
              <a:gd name="T1" fmla="*/ 295 h 295"/>
              <a:gd name="T2" fmla="*/ 344 w 344"/>
              <a:gd name="T3" fmla="*/ 158 h 295"/>
              <a:gd name="T4" fmla="*/ 105 w 344"/>
              <a:gd name="T5" fmla="*/ 0 h 295"/>
              <a:gd name="T6" fmla="*/ 0 w 344"/>
              <a:gd name="T7" fmla="*/ 200 h 295"/>
              <a:gd name="T8" fmla="*/ 271 w 344"/>
              <a:gd name="T9" fmla="*/ 295 h 295"/>
            </a:gdLst>
            <a:ahLst/>
            <a:cxnLst>
              <a:cxn ang="0">
                <a:pos x="T0" y="T1"/>
              </a:cxn>
              <a:cxn ang="0">
                <a:pos x="T2" y="T3"/>
              </a:cxn>
              <a:cxn ang="0">
                <a:pos x="T4" y="T5"/>
              </a:cxn>
              <a:cxn ang="0">
                <a:pos x="T6" y="T7"/>
              </a:cxn>
              <a:cxn ang="0">
                <a:pos x="T8" y="T9"/>
              </a:cxn>
            </a:cxnLst>
            <a:rect l="0" t="0" r="r" b="b"/>
            <a:pathLst>
              <a:path w="344" h="295">
                <a:moveTo>
                  <a:pt x="271" y="295"/>
                </a:moveTo>
                <a:cubicBezTo>
                  <a:pt x="289" y="246"/>
                  <a:pt x="313" y="199"/>
                  <a:pt x="344" y="158"/>
                </a:cubicBezTo>
                <a:cubicBezTo>
                  <a:pt x="105" y="0"/>
                  <a:pt x="105" y="0"/>
                  <a:pt x="105" y="0"/>
                </a:cubicBezTo>
                <a:cubicBezTo>
                  <a:pt x="61" y="61"/>
                  <a:pt x="26" y="128"/>
                  <a:pt x="0" y="200"/>
                </a:cubicBezTo>
                <a:lnTo>
                  <a:pt x="271" y="29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4"/>
          <p:cNvSpPr>
            <a:spLocks/>
          </p:cNvSpPr>
          <p:nvPr/>
        </p:nvSpPr>
        <p:spPr bwMode="auto">
          <a:xfrm>
            <a:off x="7656513" y="3676370"/>
            <a:ext cx="1295400" cy="1109663"/>
          </a:xfrm>
          <a:custGeom>
            <a:avLst/>
            <a:gdLst>
              <a:gd name="T0" fmla="*/ 239 w 345"/>
              <a:gd name="T1" fmla="*/ 0 h 295"/>
              <a:gd name="T2" fmla="*/ 0 w 345"/>
              <a:gd name="T3" fmla="*/ 158 h 295"/>
              <a:gd name="T4" fmla="*/ 74 w 345"/>
              <a:gd name="T5" fmla="*/ 295 h 295"/>
              <a:gd name="T6" fmla="*/ 345 w 345"/>
              <a:gd name="T7" fmla="*/ 201 h 295"/>
              <a:gd name="T8" fmla="*/ 239 w 345"/>
              <a:gd name="T9" fmla="*/ 0 h 295"/>
            </a:gdLst>
            <a:ahLst/>
            <a:cxnLst>
              <a:cxn ang="0">
                <a:pos x="T0" y="T1"/>
              </a:cxn>
              <a:cxn ang="0">
                <a:pos x="T2" y="T3"/>
              </a:cxn>
              <a:cxn ang="0">
                <a:pos x="T4" y="T5"/>
              </a:cxn>
              <a:cxn ang="0">
                <a:pos x="T6" y="T7"/>
              </a:cxn>
              <a:cxn ang="0">
                <a:pos x="T8" y="T9"/>
              </a:cxn>
            </a:cxnLst>
            <a:rect l="0" t="0" r="r" b="b"/>
            <a:pathLst>
              <a:path w="345" h="295">
                <a:moveTo>
                  <a:pt x="239" y="0"/>
                </a:moveTo>
                <a:cubicBezTo>
                  <a:pt x="0" y="158"/>
                  <a:pt x="0" y="158"/>
                  <a:pt x="0" y="158"/>
                </a:cubicBezTo>
                <a:cubicBezTo>
                  <a:pt x="31" y="199"/>
                  <a:pt x="56" y="246"/>
                  <a:pt x="74" y="295"/>
                </a:cubicBezTo>
                <a:cubicBezTo>
                  <a:pt x="345" y="201"/>
                  <a:pt x="345" y="201"/>
                  <a:pt x="345" y="201"/>
                </a:cubicBezTo>
                <a:cubicBezTo>
                  <a:pt x="319" y="128"/>
                  <a:pt x="283" y="61"/>
                  <a:pt x="239"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 name="Group 32"/>
          <p:cNvGrpSpPr/>
          <p:nvPr/>
        </p:nvGrpSpPr>
        <p:grpSpPr>
          <a:xfrm>
            <a:off x="5815627" y="2961057"/>
            <a:ext cx="619125" cy="2601913"/>
            <a:chOff x="5786438" y="2946401"/>
            <a:chExt cx="619125" cy="2601913"/>
          </a:xfrm>
        </p:grpSpPr>
        <p:sp>
          <p:nvSpPr>
            <p:cNvPr id="27" name="Freeform 25"/>
            <p:cNvSpPr>
              <a:spLocks/>
            </p:cNvSpPr>
            <p:nvPr/>
          </p:nvSpPr>
          <p:spPr bwMode="auto">
            <a:xfrm>
              <a:off x="6082381" y="2946401"/>
              <a:ext cx="138113" cy="2601913"/>
            </a:xfrm>
            <a:custGeom>
              <a:avLst/>
              <a:gdLst>
                <a:gd name="T0" fmla="*/ 87 w 87"/>
                <a:gd name="T1" fmla="*/ 1639 h 1639"/>
                <a:gd name="T2" fmla="*/ 87 w 87"/>
                <a:gd name="T3" fmla="*/ 130 h 1639"/>
                <a:gd name="T4" fmla="*/ 0 w 87"/>
                <a:gd name="T5" fmla="*/ 0 h 1639"/>
                <a:gd name="T6" fmla="*/ 0 w 87"/>
                <a:gd name="T7" fmla="*/ 1639 h 1639"/>
                <a:gd name="T8" fmla="*/ 87 w 87"/>
                <a:gd name="T9" fmla="*/ 1639 h 1639"/>
              </a:gdLst>
              <a:ahLst/>
              <a:cxnLst>
                <a:cxn ang="0">
                  <a:pos x="T0" y="T1"/>
                </a:cxn>
                <a:cxn ang="0">
                  <a:pos x="T2" y="T3"/>
                </a:cxn>
                <a:cxn ang="0">
                  <a:pos x="T4" y="T5"/>
                </a:cxn>
                <a:cxn ang="0">
                  <a:pos x="T6" y="T7"/>
                </a:cxn>
                <a:cxn ang="0">
                  <a:pos x="T8" y="T9"/>
                </a:cxn>
              </a:cxnLst>
              <a:rect l="0" t="0" r="r" b="b"/>
              <a:pathLst>
                <a:path w="87" h="1639">
                  <a:moveTo>
                    <a:pt x="87" y="1639"/>
                  </a:moveTo>
                  <a:lnTo>
                    <a:pt x="87" y="130"/>
                  </a:lnTo>
                  <a:lnTo>
                    <a:pt x="0" y="0"/>
                  </a:lnTo>
                  <a:lnTo>
                    <a:pt x="0" y="1639"/>
                  </a:lnTo>
                  <a:lnTo>
                    <a:pt x="87" y="1639"/>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6"/>
            <p:cNvSpPr>
              <a:spLocks/>
            </p:cNvSpPr>
            <p:nvPr/>
          </p:nvSpPr>
          <p:spPr bwMode="auto">
            <a:xfrm>
              <a:off x="5953793" y="2946401"/>
              <a:ext cx="128588" cy="2601913"/>
            </a:xfrm>
            <a:custGeom>
              <a:avLst/>
              <a:gdLst>
                <a:gd name="T0" fmla="*/ 81 w 81"/>
                <a:gd name="T1" fmla="*/ 0 h 1639"/>
                <a:gd name="T2" fmla="*/ 0 w 81"/>
                <a:gd name="T3" fmla="*/ 130 h 1639"/>
                <a:gd name="T4" fmla="*/ 0 w 81"/>
                <a:gd name="T5" fmla="*/ 1639 h 1639"/>
                <a:gd name="T6" fmla="*/ 81 w 81"/>
                <a:gd name="T7" fmla="*/ 1639 h 1639"/>
                <a:gd name="T8" fmla="*/ 81 w 81"/>
                <a:gd name="T9" fmla="*/ 0 h 1639"/>
              </a:gdLst>
              <a:ahLst/>
              <a:cxnLst>
                <a:cxn ang="0">
                  <a:pos x="T0" y="T1"/>
                </a:cxn>
                <a:cxn ang="0">
                  <a:pos x="T2" y="T3"/>
                </a:cxn>
                <a:cxn ang="0">
                  <a:pos x="T4" y="T5"/>
                </a:cxn>
                <a:cxn ang="0">
                  <a:pos x="T6" y="T7"/>
                </a:cxn>
                <a:cxn ang="0">
                  <a:pos x="T8" y="T9"/>
                </a:cxn>
              </a:cxnLst>
              <a:rect l="0" t="0" r="r" b="b"/>
              <a:pathLst>
                <a:path w="81" h="1639">
                  <a:moveTo>
                    <a:pt x="81" y="0"/>
                  </a:moveTo>
                  <a:lnTo>
                    <a:pt x="0" y="130"/>
                  </a:lnTo>
                  <a:lnTo>
                    <a:pt x="0" y="1639"/>
                  </a:lnTo>
                  <a:lnTo>
                    <a:pt x="81" y="1639"/>
                  </a:lnTo>
                  <a:lnTo>
                    <a:pt x="8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7"/>
            <p:cNvSpPr>
              <a:spLocks/>
            </p:cNvSpPr>
            <p:nvPr/>
          </p:nvSpPr>
          <p:spPr bwMode="auto">
            <a:xfrm>
              <a:off x="5786438" y="4743451"/>
              <a:ext cx="307975" cy="620713"/>
            </a:xfrm>
            <a:custGeom>
              <a:avLst/>
              <a:gdLst>
                <a:gd name="T0" fmla="*/ 82 w 82"/>
                <a:gd name="T1" fmla="*/ 0 h 165"/>
                <a:gd name="T2" fmla="*/ 0 w 82"/>
                <a:gd name="T3" fmla="*/ 83 h 165"/>
                <a:gd name="T4" fmla="*/ 82 w 82"/>
                <a:gd name="T5" fmla="*/ 165 h 165"/>
                <a:gd name="T6" fmla="*/ 82 w 82"/>
                <a:gd name="T7" fmla="*/ 0 h 165"/>
              </a:gdLst>
              <a:ahLst/>
              <a:cxnLst>
                <a:cxn ang="0">
                  <a:pos x="T0" y="T1"/>
                </a:cxn>
                <a:cxn ang="0">
                  <a:pos x="T2" y="T3"/>
                </a:cxn>
                <a:cxn ang="0">
                  <a:pos x="T4" y="T5"/>
                </a:cxn>
                <a:cxn ang="0">
                  <a:pos x="T6" y="T7"/>
                </a:cxn>
              </a:cxnLst>
              <a:rect l="0" t="0" r="r" b="b"/>
              <a:pathLst>
                <a:path w="82" h="165">
                  <a:moveTo>
                    <a:pt x="82" y="0"/>
                  </a:moveTo>
                  <a:cubicBezTo>
                    <a:pt x="37" y="0"/>
                    <a:pt x="0" y="37"/>
                    <a:pt x="0" y="83"/>
                  </a:cubicBezTo>
                  <a:cubicBezTo>
                    <a:pt x="0" y="128"/>
                    <a:pt x="37" y="165"/>
                    <a:pt x="82" y="165"/>
                  </a:cubicBezTo>
                  <a:lnTo>
                    <a:pt x="82" y="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8"/>
            <p:cNvSpPr>
              <a:spLocks/>
            </p:cNvSpPr>
            <p:nvPr/>
          </p:nvSpPr>
          <p:spPr bwMode="auto">
            <a:xfrm>
              <a:off x="6094413" y="4743451"/>
              <a:ext cx="311150" cy="620713"/>
            </a:xfrm>
            <a:custGeom>
              <a:avLst/>
              <a:gdLst>
                <a:gd name="T0" fmla="*/ 83 w 83"/>
                <a:gd name="T1" fmla="*/ 83 h 165"/>
                <a:gd name="T2" fmla="*/ 0 w 83"/>
                <a:gd name="T3" fmla="*/ 0 h 165"/>
                <a:gd name="T4" fmla="*/ 0 w 83"/>
                <a:gd name="T5" fmla="*/ 165 h 165"/>
                <a:gd name="T6" fmla="*/ 83 w 83"/>
                <a:gd name="T7" fmla="*/ 83 h 165"/>
              </a:gdLst>
              <a:ahLst/>
              <a:cxnLst>
                <a:cxn ang="0">
                  <a:pos x="T0" y="T1"/>
                </a:cxn>
                <a:cxn ang="0">
                  <a:pos x="T2" y="T3"/>
                </a:cxn>
                <a:cxn ang="0">
                  <a:pos x="T4" y="T5"/>
                </a:cxn>
                <a:cxn ang="0">
                  <a:pos x="T6" y="T7"/>
                </a:cxn>
              </a:cxnLst>
              <a:rect l="0" t="0" r="r" b="b"/>
              <a:pathLst>
                <a:path w="83" h="165">
                  <a:moveTo>
                    <a:pt x="83" y="83"/>
                  </a:moveTo>
                  <a:cubicBezTo>
                    <a:pt x="83" y="37"/>
                    <a:pt x="46" y="0"/>
                    <a:pt x="0" y="0"/>
                  </a:cubicBezTo>
                  <a:cubicBezTo>
                    <a:pt x="0" y="165"/>
                    <a:pt x="0" y="165"/>
                    <a:pt x="0" y="165"/>
                  </a:cubicBezTo>
                  <a:cubicBezTo>
                    <a:pt x="46" y="165"/>
                    <a:pt x="83" y="128"/>
                    <a:pt x="83" y="8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29"/>
            <p:cNvSpPr>
              <a:spLocks/>
            </p:cNvSpPr>
            <p:nvPr/>
          </p:nvSpPr>
          <p:spPr bwMode="auto">
            <a:xfrm>
              <a:off x="5918200" y="4875213"/>
              <a:ext cx="176213" cy="357188"/>
            </a:xfrm>
            <a:custGeom>
              <a:avLst/>
              <a:gdLst>
                <a:gd name="T0" fmla="*/ 47 w 47"/>
                <a:gd name="T1" fmla="*/ 0 h 95"/>
                <a:gd name="T2" fmla="*/ 0 w 47"/>
                <a:gd name="T3" fmla="*/ 48 h 95"/>
                <a:gd name="T4" fmla="*/ 47 w 47"/>
                <a:gd name="T5" fmla="*/ 95 h 95"/>
                <a:gd name="T6" fmla="*/ 47 w 47"/>
                <a:gd name="T7" fmla="*/ 0 h 95"/>
              </a:gdLst>
              <a:ahLst/>
              <a:cxnLst>
                <a:cxn ang="0">
                  <a:pos x="T0" y="T1"/>
                </a:cxn>
                <a:cxn ang="0">
                  <a:pos x="T2" y="T3"/>
                </a:cxn>
                <a:cxn ang="0">
                  <a:pos x="T4" y="T5"/>
                </a:cxn>
                <a:cxn ang="0">
                  <a:pos x="T6" y="T7"/>
                </a:cxn>
              </a:cxnLst>
              <a:rect l="0" t="0" r="r" b="b"/>
              <a:pathLst>
                <a:path w="47" h="95">
                  <a:moveTo>
                    <a:pt x="47" y="0"/>
                  </a:moveTo>
                  <a:cubicBezTo>
                    <a:pt x="21" y="0"/>
                    <a:pt x="0" y="21"/>
                    <a:pt x="0" y="48"/>
                  </a:cubicBezTo>
                  <a:cubicBezTo>
                    <a:pt x="0" y="74"/>
                    <a:pt x="21" y="95"/>
                    <a:pt x="47" y="95"/>
                  </a:cubicBezTo>
                  <a:lnTo>
                    <a:pt x="4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0"/>
            <p:cNvSpPr>
              <a:spLocks/>
            </p:cNvSpPr>
            <p:nvPr/>
          </p:nvSpPr>
          <p:spPr bwMode="auto">
            <a:xfrm>
              <a:off x="6094413" y="4875213"/>
              <a:ext cx="179388" cy="357188"/>
            </a:xfrm>
            <a:custGeom>
              <a:avLst/>
              <a:gdLst>
                <a:gd name="T0" fmla="*/ 48 w 48"/>
                <a:gd name="T1" fmla="*/ 48 h 95"/>
                <a:gd name="T2" fmla="*/ 0 w 48"/>
                <a:gd name="T3" fmla="*/ 0 h 95"/>
                <a:gd name="T4" fmla="*/ 0 w 48"/>
                <a:gd name="T5" fmla="*/ 95 h 95"/>
                <a:gd name="T6" fmla="*/ 48 w 48"/>
                <a:gd name="T7" fmla="*/ 48 h 95"/>
              </a:gdLst>
              <a:ahLst/>
              <a:cxnLst>
                <a:cxn ang="0">
                  <a:pos x="T0" y="T1"/>
                </a:cxn>
                <a:cxn ang="0">
                  <a:pos x="T2" y="T3"/>
                </a:cxn>
                <a:cxn ang="0">
                  <a:pos x="T4" y="T5"/>
                </a:cxn>
                <a:cxn ang="0">
                  <a:pos x="T6" y="T7"/>
                </a:cxn>
              </a:cxnLst>
              <a:rect l="0" t="0" r="r" b="b"/>
              <a:pathLst>
                <a:path w="48" h="95">
                  <a:moveTo>
                    <a:pt x="48" y="48"/>
                  </a:moveTo>
                  <a:cubicBezTo>
                    <a:pt x="48" y="21"/>
                    <a:pt x="27" y="0"/>
                    <a:pt x="0" y="0"/>
                  </a:cubicBezTo>
                  <a:cubicBezTo>
                    <a:pt x="0" y="95"/>
                    <a:pt x="0" y="95"/>
                    <a:pt x="0" y="95"/>
                  </a:cubicBezTo>
                  <a:cubicBezTo>
                    <a:pt x="27" y="95"/>
                    <a:pt x="48" y="74"/>
                    <a:pt x="48" y="48"/>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 name="Group 3"/>
          <p:cNvGrpSpPr/>
          <p:nvPr/>
        </p:nvGrpSpPr>
        <p:grpSpPr>
          <a:xfrm>
            <a:off x="2530475" y="4305020"/>
            <a:ext cx="619125" cy="1090613"/>
            <a:chOff x="2530475" y="3992188"/>
            <a:chExt cx="619125" cy="1090613"/>
          </a:xfrm>
        </p:grpSpPr>
        <p:sp>
          <p:nvSpPr>
            <p:cNvPr id="24" name="Freeform 22"/>
            <p:cNvSpPr>
              <a:spLocks/>
            </p:cNvSpPr>
            <p:nvPr/>
          </p:nvSpPr>
          <p:spPr bwMode="auto">
            <a:xfrm>
              <a:off x="2530475" y="3992188"/>
              <a:ext cx="619125" cy="1090613"/>
            </a:xfrm>
            <a:custGeom>
              <a:avLst/>
              <a:gdLst>
                <a:gd name="T0" fmla="*/ 51 w 165"/>
                <a:gd name="T1" fmla="*/ 0 h 290"/>
                <a:gd name="T2" fmla="*/ 0 w 165"/>
                <a:gd name="T3" fmla="*/ 290 h 290"/>
                <a:gd name="T4" fmla="*/ 122 w 165"/>
                <a:gd name="T5" fmla="*/ 290 h 290"/>
                <a:gd name="T6" fmla="*/ 122 w 165"/>
                <a:gd name="T7" fmla="*/ 290 h 290"/>
                <a:gd name="T8" fmla="*/ 165 w 165"/>
                <a:gd name="T9" fmla="*/ 40 h 290"/>
                <a:gd name="T10" fmla="*/ 51 w 165"/>
                <a:gd name="T11" fmla="*/ 0 h 290"/>
              </a:gdLst>
              <a:ahLst/>
              <a:cxnLst>
                <a:cxn ang="0">
                  <a:pos x="T0" y="T1"/>
                </a:cxn>
                <a:cxn ang="0">
                  <a:pos x="T2" y="T3"/>
                </a:cxn>
                <a:cxn ang="0">
                  <a:pos x="T4" y="T5"/>
                </a:cxn>
                <a:cxn ang="0">
                  <a:pos x="T6" y="T7"/>
                </a:cxn>
                <a:cxn ang="0">
                  <a:pos x="T8" y="T9"/>
                </a:cxn>
                <a:cxn ang="0">
                  <a:pos x="T10" y="T11"/>
                </a:cxn>
              </a:cxnLst>
              <a:rect l="0" t="0" r="r" b="b"/>
              <a:pathLst>
                <a:path w="165" h="290">
                  <a:moveTo>
                    <a:pt x="51" y="0"/>
                  </a:moveTo>
                  <a:cubicBezTo>
                    <a:pt x="20" y="91"/>
                    <a:pt x="2" y="189"/>
                    <a:pt x="0" y="290"/>
                  </a:cubicBezTo>
                  <a:cubicBezTo>
                    <a:pt x="122" y="290"/>
                    <a:pt x="122" y="290"/>
                    <a:pt x="122" y="290"/>
                  </a:cubicBezTo>
                  <a:cubicBezTo>
                    <a:pt x="122" y="290"/>
                    <a:pt x="122" y="290"/>
                    <a:pt x="122" y="290"/>
                  </a:cubicBezTo>
                  <a:cubicBezTo>
                    <a:pt x="123" y="204"/>
                    <a:pt x="138" y="120"/>
                    <a:pt x="165" y="40"/>
                  </a:cubicBezTo>
                  <a:lnTo>
                    <a:pt x="5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TextBox 34"/>
            <p:cNvSpPr txBox="1"/>
            <p:nvPr/>
          </p:nvSpPr>
          <p:spPr>
            <a:xfrm rot="16746492">
              <a:off x="2574543" y="4445635"/>
              <a:ext cx="418704" cy="338554"/>
            </a:xfrm>
            <a:prstGeom prst="rect">
              <a:avLst/>
            </a:prstGeom>
            <a:noFill/>
          </p:spPr>
          <p:txBody>
            <a:bodyPr wrap="none" rtlCol="0">
              <a:spAutoFit/>
            </a:bodyPr>
            <a:lstStyle/>
            <a:p>
              <a:pPr algn="ctr"/>
              <a:r>
                <a:rPr lang="tr-TR" sz="1600" b="1" dirty="0">
                  <a:solidFill>
                    <a:schemeClr val="bg1"/>
                  </a:solidFill>
                  <a:latin typeface="+mj-lt"/>
                </a:rPr>
                <a:t>20</a:t>
              </a:r>
              <a:endParaRPr lang="id-ID" sz="1600" b="1" dirty="0">
                <a:solidFill>
                  <a:schemeClr val="bg1"/>
                </a:solidFill>
                <a:latin typeface="+mj-lt"/>
              </a:endParaRPr>
            </a:p>
          </p:txBody>
        </p:sp>
      </p:grpSp>
      <p:grpSp>
        <p:nvGrpSpPr>
          <p:cNvPr id="5" name="Group 4"/>
          <p:cNvGrpSpPr/>
          <p:nvPr/>
        </p:nvGrpSpPr>
        <p:grpSpPr>
          <a:xfrm>
            <a:off x="2736850" y="3393795"/>
            <a:ext cx="830263" cy="1019175"/>
            <a:chOff x="2736850" y="3080963"/>
            <a:chExt cx="830263" cy="1019175"/>
          </a:xfrm>
        </p:grpSpPr>
        <p:sp>
          <p:nvSpPr>
            <p:cNvPr id="26" name="Freeform 24"/>
            <p:cNvSpPr>
              <a:spLocks/>
            </p:cNvSpPr>
            <p:nvPr/>
          </p:nvSpPr>
          <p:spPr bwMode="auto">
            <a:xfrm>
              <a:off x="2736850" y="3080963"/>
              <a:ext cx="830263" cy="1019175"/>
            </a:xfrm>
            <a:custGeom>
              <a:avLst/>
              <a:gdLst>
                <a:gd name="T0" fmla="*/ 114 w 221"/>
                <a:gd name="T1" fmla="*/ 271 h 271"/>
                <a:gd name="T2" fmla="*/ 221 w 221"/>
                <a:gd name="T3" fmla="*/ 66 h 271"/>
                <a:gd name="T4" fmla="*/ 121 w 221"/>
                <a:gd name="T5" fmla="*/ 0 h 271"/>
                <a:gd name="T6" fmla="*/ 0 w 221"/>
                <a:gd name="T7" fmla="*/ 231 h 271"/>
                <a:gd name="T8" fmla="*/ 114 w 221"/>
                <a:gd name="T9" fmla="*/ 271 h 271"/>
              </a:gdLst>
              <a:ahLst/>
              <a:cxnLst>
                <a:cxn ang="0">
                  <a:pos x="T0" y="T1"/>
                </a:cxn>
                <a:cxn ang="0">
                  <a:pos x="T2" y="T3"/>
                </a:cxn>
                <a:cxn ang="0">
                  <a:pos x="T4" y="T5"/>
                </a:cxn>
                <a:cxn ang="0">
                  <a:pos x="T6" y="T7"/>
                </a:cxn>
                <a:cxn ang="0">
                  <a:pos x="T8" y="T9"/>
                </a:cxn>
              </a:cxnLst>
              <a:rect l="0" t="0" r="r" b="b"/>
              <a:pathLst>
                <a:path w="221" h="271">
                  <a:moveTo>
                    <a:pt x="114" y="271"/>
                  </a:moveTo>
                  <a:cubicBezTo>
                    <a:pt x="140" y="198"/>
                    <a:pt x="176" y="129"/>
                    <a:pt x="221" y="66"/>
                  </a:cubicBezTo>
                  <a:cubicBezTo>
                    <a:pt x="121" y="0"/>
                    <a:pt x="121" y="0"/>
                    <a:pt x="121" y="0"/>
                  </a:cubicBezTo>
                  <a:cubicBezTo>
                    <a:pt x="71" y="71"/>
                    <a:pt x="30" y="148"/>
                    <a:pt x="0" y="231"/>
                  </a:cubicBezTo>
                  <a:lnTo>
                    <a:pt x="114" y="2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TextBox 35"/>
            <p:cNvSpPr txBox="1"/>
            <p:nvPr/>
          </p:nvSpPr>
          <p:spPr>
            <a:xfrm rot="17778726">
              <a:off x="2924836" y="3451001"/>
              <a:ext cx="418704" cy="338554"/>
            </a:xfrm>
            <a:prstGeom prst="rect">
              <a:avLst/>
            </a:prstGeom>
            <a:noFill/>
          </p:spPr>
          <p:txBody>
            <a:bodyPr wrap="none" rtlCol="0">
              <a:spAutoFit/>
            </a:bodyPr>
            <a:lstStyle/>
            <a:p>
              <a:pPr algn="ctr"/>
              <a:r>
                <a:rPr lang="tr-TR" sz="1600" b="1" dirty="0">
                  <a:solidFill>
                    <a:schemeClr val="bg1"/>
                  </a:solidFill>
                  <a:latin typeface="+mj-lt"/>
                </a:rPr>
                <a:t>40</a:t>
              </a:r>
              <a:endParaRPr lang="id-ID" sz="1600" b="1" dirty="0">
                <a:solidFill>
                  <a:schemeClr val="bg1"/>
                </a:solidFill>
                <a:latin typeface="+mj-lt"/>
              </a:endParaRPr>
            </a:p>
          </p:txBody>
        </p:sp>
      </p:grpSp>
      <p:grpSp>
        <p:nvGrpSpPr>
          <p:cNvPr id="6" name="Group 5"/>
          <p:cNvGrpSpPr/>
          <p:nvPr/>
        </p:nvGrpSpPr>
        <p:grpSpPr>
          <a:xfrm>
            <a:off x="3217863" y="2590520"/>
            <a:ext cx="1042988" cy="1017588"/>
            <a:chOff x="3217863" y="2277688"/>
            <a:chExt cx="1042988" cy="1017588"/>
          </a:xfrm>
        </p:grpSpPr>
        <p:sp>
          <p:nvSpPr>
            <p:cNvPr id="21" name="Freeform 19"/>
            <p:cNvSpPr>
              <a:spLocks/>
            </p:cNvSpPr>
            <p:nvPr/>
          </p:nvSpPr>
          <p:spPr bwMode="auto">
            <a:xfrm>
              <a:off x="3217863" y="2277688"/>
              <a:ext cx="1042988" cy="1017588"/>
            </a:xfrm>
            <a:custGeom>
              <a:avLst/>
              <a:gdLst>
                <a:gd name="T0" fmla="*/ 100 w 278"/>
                <a:gd name="T1" fmla="*/ 271 h 271"/>
                <a:gd name="T2" fmla="*/ 186 w 278"/>
                <a:gd name="T3" fmla="*/ 171 h 271"/>
                <a:gd name="T4" fmla="*/ 278 w 278"/>
                <a:gd name="T5" fmla="*/ 94 h 271"/>
                <a:gd name="T6" fmla="*/ 204 w 278"/>
                <a:gd name="T7" fmla="*/ 0 h 271"/>
                <a:gd name="T8" fmla="*/ 0 w 278"/>
                <a:gd name="T9" fmla="*/ 205 h 271"/>
                <a:gd name="T10" fmla="*/ 100 w 278"/>
                <a:gd name="T11" fmla="*/ 271 h 271"/>
              </a:gdLst>
              <a:ahLst/>
              <a:cxnLst>
                <a:cxn ang="0">
                  <a:pos x="T0" y="T1"/>
                </a:cxn>
                <a:cxn ang="0">
                  <a:pos x="T2" y="T3"/>
                </a:cxn>
                <a:cxn ang="0">
                  <a:pos x="T4" y="T5"/>
                </a:cxn>
                <a:cxn ang="0">
                  <a:pos x="T6" y="T7"/>
                </a:cxn>
                <a:cxn ang="0">
                  <a:pos x="T8" y="T9"/>
                </a:cxn>
                <a:cxn ang="0">
                  <a:pos x="T10" y="T11"/>
                </a:cxn>
              </a:cxnLst>
              <a:rect l="0" t="0" r="r" b="b"/>
              <a:pathLst>
                <a:path w="278" h="271">
                  <a:moveTo>
                    <a:pt x="100" y="271"/>
                  </a:moveTo>
                  <a:cubicBezTo>
                    <a:pt x="126" y="236"/>
                    <a:pt x="155" y="202"/>
                    <a:pt x="186" y="171"/>
                  </a:cubicBezTo>
                  <a:cubicBezTo>
                    <a:pt x="215" y="143"/>
                    <a:pt x="246" y="117"/>
                    <a:pt x="278" y="94"/>
                  </a:cubicBezTo>
                  <a:cubicBezTo>
                    <a:pt x="204" y="0"/>
                    <a:pt x="204" y="0"/>
                    <a:pt x="204" y="0"/>
                  </a:cubicBezTo>
                  <a:cubicBezTo>
                    <a:pt x="126" y="57"/>
                    <a:pt x="57" y="126"/>
                    <a:pt x="0" y="205"/>
                  </a:cubicBezTo>
                  <a:lnTo>
                    <a:pt x="100" y="2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TextBox 36"/>
            <p:cNvSpPr txBox="1"/>
            <p:nvPr/>
          </p:nvSpPr>
          <p:spPr>
            <a:xfrm rot="18726744">
              <a:off x="3506985" y="2623789"/>
              <a:ext cx="418705" cy="338554"/>
            </a:xfrm>
            <a:prstGeom prst="rect">
              <a:avLst/>
            </a:prstGeom>
            <a:noFill/>
          </p:spPr>
          <p:txBody>
            <a:bodyPr wrap="none" rtlCol="0">
              <a:spAutoFit/>
            </a:bodyPr>
            <a:lstStyle/>
            <a:p>
              <a:pPr algn="ctr"/>
              <a:r>
                <a:rPr lang="tr-TR" sz="1600" b="1" dirty="0">
                  <a:solidFill>
                    <a:schemeClr val="bg1"/>
                  </a:solidFill>
                  <a:latin typeface="+mj-lt"/>
                </a:rPr>
                <a:t>60</a:t>
              </a:r>
              <a:endParaRPr lang="id-ID" sz="1600" b="1" dirty="0">
                <a:solidFill>
                  <a:schemeClr val="bg1"/>
                </a:solidFill>
                <a:latin typeface="+mj-lt"/>
              </a:endParaRPr>
            </a:p>
          </p:txBody>
        </p:sp>
      </p:grpSp>
      <p:grpSp>
        <p:nvGrpSpPr>
          <p:cNvPr id="33" name="Group 44"/>
          <p:cNvGrpSpPr/>
          <p:nvPr/>
        </p:nvGrpSpPr>
        <p:grpSpPr>
          <a:xfrm>
            <a:off x="4021138" y="2082520"/>
            <a:ext cx="1089025" cy="835025"/>
            <a:chOff x="4021138" y="1769688"/>
            <a:chExt cx="1089025" cy="835025"/>
          </a:xfrm>
        </p:grpSpPr>
        <p:sp>
          <p:nvSpPr>
            <p:cNvPr id="25" name="Freeform 23"/>
            <p:cNvSpPr>
              <a:spLocks/>
            </p:cNvSpPr>
            <p:nvPr/>
          </p:nvSpPr>
          <p:spPr bwMode="auto">
            <a:xfrm>
              <a:off x="4021138" y="1769688"/>
              <a:ext cx="1089025" cy="835025"/>
            </a:xfrm>
            <a:custGeom>
              <a:avLst/>
              <a:gdLst>
                <a:gd name="T0" fmla="*/ 73 w 290"/>
                <a:gd name="T1" fmla="*/ 222 h 222"/>
                <a:gd name="T2" fmla="*/ 290 w 290"/>
                <a:gd name="T3" fmla="*/ 112 h 222"/>
                <a:gd name="T4" fmla="*/ 251 w 290"/>
                <a:gd name="T5" fmla="*/ 0 h 222"/>
                <a:gd name="T6" fmla="*/ 0 w 290"/>
                <a:gd name="T7" fmla="*/ 128 h 222"/>
                <a:gd name="T8" fmla="*/ 73 w 290"/>
                <a:gd name="T9" fmla="*/ 222 h 222"/>
              </a:gdLst>
              <a:ahLst/>
              <a:cxnLst>
                <a:cxn ang="0">
                  <a:pos x="T0" y="T1"/>
                </a:cxn>
                <a:cxn ang="0">
                  <a:pos x="T2" y="T3"/>
                </a:cxn>
                <a:cxn ang="0">
                  <a:pos x="T4" y="T5"/>
                </a:cxn>
                <a:cxn ang="0">
                  <a:pos x="T6" y="T7"/>
                </a:cxn>
                <a:cxn ang="0">
                  <a:pos x="T8" y="T9"/>
                </a:cxn>
              </a:cxnLst>
              <a:rect l="0" t="0" r="r" b="b"/>
              <a:pathLst>
                <a:path w="290" h="222">
                  <a:moveTo>
                    <a:pt x="73" y="222"/>
                  </a:moveTo>
                  <a:cubicBezTo>
                    <a:pt x="140" y="174"/>
                    <a:pt x="213" y="137"/>
                    <a:pt x="290" y="112"/>
                  </a:cubicBezTo>
                  <a:cubicBezTo>
                    <a:pt x="251" y="0"/>
                    <a:pt x="251" y="0"/>
                    <a:pt x="251" y="0"/>
                  </a:cubicBezTo>
                  <a:cubicBezTo>
                    <a:pt x="160" y="30"/>
                    <a:pt x="76" y="74"/>
                    <a:pt x="0" y="128"/>
                  </a:cubicBezTo>
                  <a:lnTo>
                    <a:pt x="73" y="2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TextBox 37"/>
            <p:cNvSpPr txBox="1"/>
            <p:nvPr/>
          </p:nvSpPr>
          <p:spPr>
            <a:xfrm rot="19645991">
              <a:off x="4342010" y="1997555"/>
              <a:ext cx="418704" cy="338554"/>
            </a:xfrm>
            <a:prstGeom prst="rect">
              <a:avLst/>
            </a:prstGeom>
            <a:noFill/>
          </p:spPr>
          <p:txBody>
            <a:bodyPr wrap="none" rtlCol="0">
              <a:spAutoFit/>
            </a:bodyPr>
            <a:lstStyle/>
            <a:p>
              <a:pPr algn="ctr"/>
              <a:r>
                <a:rPr lang="tr-TR" sz="1600" b="1" dirty="0">
                  <a:solidFill>
                    <a:schemeClr val="bg1"/>
                  </a:solidFill>
                  <a:latin typeface="+mj-lt"/>
                </a:rPr>
                <a:t>80</a:t>
              </a:r>
              <a:endParaRPr lang="id-ID" sz="1600" b="1" dirty="0">
                <a:solidFill>
                  <a:schemeClr val="bg1"/>
                </a:solidFill>
                <a:latin typeface="+mj-lt"/>
              </a:endParaRPr>
            </a:p>
          </p:txBody>
        </p:sp>
      </p:grpSp>
      <p:grpSp>
        <p:nvGrpSpPr>
          <p:cNvPr id="34" name="Group 45"/>
          <p:cNvGrpSpPr/>
          <p:nvPr/>
        </p:nvGrpSpPr>
        <p:grpSpPr>
          <a:xfrm>
            <a:off x="5005388" y="1898370"/>
            <a:ext cx="1066800" cy="590550"/>
            <a:chOff x="5005388" y="1585538"/>
            <a:chExt cx="1066800" cy="590550"/>
          </a:xfrm>
        </p:grpSpPr>
        <p:sp>
          <p:nvSpPr>
            <p:cNvPr id="19" name="Freeform 17"/>
            <p:cNvSpPr>
              <a:spLocks/>
            </p:cNvSpPr>
            <p:nvPr/>
          </p:nvSpPr>
          <p:spPr bwMode="auto">
            <a:xfrm>
              <a:off x="5005388" y="1585538"/>
              <a:ext cx="1066800" cy="590550"/>
            </a:xfrm>
            <a:custGeom>
              <a:avLst/>
              <a:gdLst>
                <a:gd name="T0" fmla="*/ 39 w 284"/>
                <a:gd name="T1" fmla="*/ 157 h 157"/>
                <a:gd name="T2" fmla="*/ 284 w 284"/>
                <a:gd name="T3" fmla="*/ 118 h 157"/>
                <a:gd name="T4" fmla="*/ 284 w 284"/>
                <a:gd name="T5" fmla="*/ 0 h 157"/>
                <a:gd name="T6" fmla="*/ 0 w 284"/>
                <a:gd name="T7" fmla="*/ 45 h 157"/>
                <a:gd name="T8" fmla="*/ 39 w 284"/>
                <a:gd name="T9" fmla="*/ 157 h 157"/>
              </a:gdLst>
              <a:ahLst/>
              <a:cxnLst>
                <a:cxn ang="0">
                  <a:pos x="T0" y="T1"/>
                </a:cxn>
                <a:cxn ang="0">
                  <a:pos x="T2" y="T3"/>
                </a:cxn>
                <a:cxn ang="0">
                  <a:pos x="T4" y="T5"/>
                </a:cxn>
                <a:cxn ang="0">
                  <a:pos x="T6" y="T7"/>
                </a:cxn>
                <a:cxn ang="0">
                  <a:pos x="T8" y="T9"/>
                </a:cxn>
              </a:cxnLst>
              <a:rect l="0" t="0" r="r" b="b"/>
              <a:pathLst>
                <a:path w="284" h="157">
                  <a:moveTo>
                    <a:pt x="39" y="157"/>
                  </a:moveTo>
                  <a:cubicBezTo>
                    <a:pt x="118" y="132"/>
                    <a:pt x="200" y="119"/>
                    <a:pt x="284" y="118"/>
                  </a:cubicBezTo>
                  <a:cubicBezTo>
                    <a:pt x="284" y="0"/>
                    <a:pt x="284" y="0"/>
                    <a:pt x="284" y="0"/>
                  </a:cubicBezTo>
                  <a:cubicBezTo>
                    <a:pt x="185" y="0"/>
                    <a:pt x="90" y="16"/>
                    <a:pt x="0" y="45"/>
                  </a:cubicBezTo>
                  <a:lnTo>
                    <a:pt x="39" y="1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TextBox 38"/>
            <p:cNvSpPr txBox="1"/>
            <p:nvPr/>
          </p:nvSpPr>
          <p:spPr>
            <a:xfrm rot="20796318">
              <a:off x="5238292" y="1694167"/>
              <a:ext cx="535724" cy="338554"/>
            </a:xfrm>
            <a:prstGeom prst="rect">
              <a:avLst/>
            </a:prstGeom>
            <a:noFill/>
          </p:spPr>
          <p:txBody>
            <a:bodyPr wrap="none" rtlCol="0">
              <a:spAutoFit/>
            </a:bodyPr>
            <a:lstStyle/>
            <a:p>
              <a:pPr algn="ctr"/>
              <a:r>
                <a:rPr lang="tr-TR" sz="1600" b="1" dirty="0">
                  <a:solidFill>
                    <a:schemeClr val="bg1"/>
                  </a:solidFill>
                  <a:latin typeface="+mj-lt"/>
                </a:rPr>
                <a:t>100</a:t>
              </a:r>
              <a:endParaRPr lang="id-ID" sz="1600" b="1" dirty="0">
                <a:solidFill>
                  <a:schemeClr val="bg1"/>
                </a:solidFill>
                <a:latin typeface="+mj-lt"/>
              </a:endParaRPr>
            </a:p>
          </p:txBody>
        </p:sp>
      </p:grpSp>
      <p:grpSp>
        <p:nvGrpSpPr>
          <p:cNvPr id="45" name="Group 46"/>
          <p:cNvGrpSpPr/>
          <p:nvPr/>
        </p:nvGrpSpPr>
        <p:grpSpPr>
          <a:xfrm>
            <a:off x="6116638" y="1898370"/>
            <a:ext cx="1069975" cy="590550"/>
            <a:chOff x="6116638" y="1585538"/>
            <a:chExt cx="1069975" cy="590550"/>
          </a:xfrm>
        </p:grpSpPr>
        <p:sp>
          <p:nvSpPr>
            <p:cNvPr id="17" name="Freeform 15"/>
            <p:cNvSpPr>
              <a:spLocks/>
            </p:cNvSpPr>
            <p:nvPr/>
          </p:nvSpPr>
          <p:spPr bwMode="auto">
            <a:xfrm>
              <a:off x="6116638" y="1585538"/>
              <a:ext cx="1069975" cy="590550"/>
            </a:xfrm>
            <a:custGeom>
              <a:avLst/>
              <a:gdLst>
                <a:gd name="T0" fmla="*/ 0 w 285"/>
                <a:gd name="T1" fmla="*/ 118 h 157"/>
                <a:gd name="T2" fmla="*/ 245 w 285"/>
                <a:gd name="T3" fmla="*/ 157 h 157"/>
                <a:gd name="T4" fmla="*/ 285 w 285"/>
                <a:gd name="T5" fmla="*/ 45 h 157"/>
                <a:gd name="T6" fmla="*/ 0 w 285"/>
                <a:gd name="T7" fmla="*/ 0 h 157"/>
                <a:gd name="T8" fmla="*/ 0 w 285"/>
                <a:gd name="T9" fmla="*/ 118 h 157"/>
              </a:gdLst>
              <a:ahLst/>
              <a:cxnLst>
                <a:cxn ang="0">
                  <a:pos x="T0" y="T1"/>
                </a:cxn>
                <a:cxn ang="0">
                  <a:pos x="T2" y="T3"/>
                </a:cxn>
                <a:cxn ang="0">
                  <a:pos x="T4" y="T5"/>
                </a:cxn>
                <a:cxn ang="0">
                  <a:pos x="T6" y="T7"/>
                </a:cxn>
                <a:cxn ang="0">
                  <a:pos x="T8" y="T9"/>
                </a:cxn>
              </a:cxnLst>
              <a:rect l="0" t="0" r="r" b="b"/>
              <a:pathLst>
                <a:path w="285" h="157">
                  <a:moveTo>
                    <a:pt x="0" y="118"/>
                  </a:moveTo>
                  <a:cubicBezTo>
                    <a:pt x="85" y="119"/>
                    <a:pt x="167" y="132"/>
                    <a:pt x="245" y="157"/>
                  </a:cubicBezTo>
                  <a:cubicBezTo>
                    <a:pt x="285" y="45"/>
                    <a:pt x="285" y="45"/>
                    <a:pt x="285" y="45"/>
                  </a:cubicBezTo>
                  <a:cubicBezTo>
                    <a:pt x="195" y="16"/>
                    <a:pt x="99" y="0"/>
                    <a:pt x="0" y="0"/>
                  </a:cubicBezTo>
                  <a:lnTo>
                    <a:pt x="0" y="1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TextBox 39"/>
            <p:cNvSpPr txBox="1"/>
            <p:nvPr/>
          </p:nvSpPr>
          <p:spPr>
            <a:xfrm rot="532096">
              <a:off x="6331375" y="1667683"/>
              <a:ext cx="535724" cy="338554"/>
            </a:xfrm>
            <a:prstGeom prst="rect">
              <a:avLst/>
            </a:prstGeom>
            <a:noFill/>
          </p:spPr>
          <p:txBody>
            <a:bodyPr wrap="none" rtlCol="0">
              <a:spAutoFit/>
            </a:bodyPr>
            <a:lstStyle/>
            <a:p>
              <a:pPr algn="ctr"/>
              <a:r>
                <a:rPr lang="tr-TR" sz="1600" b="1" dirty="0">
                  <a:solidFill>
                    <a:schemeClr val="bg1"/>
                  </a:solidFill>
                  <a:latin typeface="+mj-lt"/>
                </a:rPr>
                <a:t>100</a:t>
              </a:r>
              <a:endParaRPr lang="id-ID" sz="1600" b="1" dirty="0">
                <a:solidFill>
                  <a:schemeClr val="bg1"/>
                </a:solidFill>
                <a:latin typeface="+mj-lt"/>
              </a:endParaRPr>
            </a:p>
          </p:txBody>
        </p:sp>
      </p:grpSp>
      <p:grpSp>
        <p:nvGrpSpPr>
          <p:cNvPr id="46" name="Group 47"/>
          <p:cNvGrpSpPr/>
          <p:nvPr/>
        </p:nvGrpSpPr>
        <p:grpSpPr>
          <a:xfrm>
            <a:off x="7081838" y="2082520"/>
            <a:ext cx="1100138" cy="841375"/>
            <a:chOff x="7081838" y="1769688"/>
            <a:chExt cx="1100138" cy="841375"/>
          </a:xfrm>
        </p:grpSpPr>
        <p:sp>
          <p:nvSpPr>
            <p:cNvPr id="18" name="Freeform 16"/>
            <p:cNvSpPr>
              <a:spLocks/>
            </p:cNvSpPr>
            <p:nvPr/>
          </p:nvSpPr>
          <p:spPr bwMode="auto">
            <a:xfrm>
              <a:off x="7081838" y="1769688"/>
              <a:ext cx="1100138" cy="841375"/>
            </a:xfrm>
            <a:custGeom>
              <a:avLst/>
              <a:gdLst>
                <a:gd name="T0" fmla="*/ 0 w 293"/>
                <a:gd name="T1" fmla="*/ 112 h 224"/>
                <a:gd name="T2" fmla="*/ 219 w 293"/>
                <a:gd name="T3" fmla="*/ 224 h 224"/>
                <a:gd name="T4" fmla="*/ 293 w 293"/>
                <a:gd name="T5" fmla="*/ 130 h 224"/>
                <a:gd name="T6" fmla="*/ 39 w 293"/>
                <a:gd name="T7" fmla="*/ 0 h 224"/>
                <a:gd name="T8" fmla="*/ 0 w 293"/>
                <a:gd name="T9" fmla="*/ 112 h 224"/>
              </a:gdLst>
              <a:ahLst/>
              <a:cxnLst>
                <a:cxn ang="0">
                  <a:pos x="T0" y="T1"/>
                </a:cxn>
                <a:cxn ang="0">
                  <a:pos x="T2" y="T3"/>
                </a:cxn>
                <a:cxn ang="0">
                  <a:pos x="T4" y="T5"/>
                </a:cxn>
                <a:cxn ang="0">
                  <a:pos x="T6" y="T7"/>
                </a:cxn>
                <a:cxn ang="0">
                  <a:pos x="T8" y="T9"/>
                </a:cxn>
              </a:cxnLst>
              <a:rect l="0" t="0" r="r" b="b"/>
              <a:pathLst>
                <a:path w="293" h="224">
                  <a:moveTo>
                    <a:pt x="0" y="112"/>
                  </a:moveTo>
                  <a:cubicBezTo>
                    <a:pt x="78" y="138"/>
                    <a:pt x="152" y="175"/>
                    <a:pt x="219" y="224"/>
                  </a:cubicBezTo>
                  <a:cubicBezTo>
                    <a:pt x="293" y="130"/>
                    <a:pt x="293" y="130"/>
                    <a:pt x="293" y="130"/>
                  </a:cubicBezTo>
                  <a:cubicBezTo>
                    <a:pt x="216" y="74"/>
                    <a:pt x="131" y="30"/>
                    <a:pt x="39" y="0"/>
                  </a:cubicBezTo>
                  <a:lnTo>
                    <a:pt x="0"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TextBox 40"/>
            <p:cNvSpPr txBox="1"/>
            <p:nvPr/>
          </p:nvSpPr>
          <p:spPr>
            <a:xfrm rot="1708393">
              <a:off x="7382981" y="1997555"/>
              <a:ext cx="418704" cy="338554"/>
            </a:xfrm>
            <a:prstGeom prst="rect">
              <a:avLst/>
            </a:prstGeom>
            <a:noFill/>
          </p:spPr>
          <p:txBody>
            <a:bodyPr wrap="none" rtlCol="0">
              <a:spAutoFit/>
            </a:bodyPr>
            <a:lstStyle/>
            <a:p>
              <a:pPr algn="ctr"/>
              <a:r>
                <a:rPr lang="tr-TR" sz="1600" b="1" dirty="0">
                  <a:solidFill>
                    <a:schemeClr val="bg1"/>
                  </a:solidFill>
                  <a:latin typeface="+mj-lt"/>
                </a:rPr>
                <a:t>80</a:t>
              </a:r>
              <a:endParaRPr lang="id-ID" sz="1600" b="1" dirty="0">
                <a:solidFill>
                  <a:schemeClr val="bg1"/>
                </a:solidFill>
                <a:latin typeface="+mj-lt"/>
              </a:endParaRPr>
            </a:p>
          </p:txBody>
        </p:sp>
      </p:grpSp>
      <p:grpSp>
        <p:nvGrpSpPr>
          <p:cNvPr id="47" name="Group 48"/>
          <p:cNvGrpSpPr/>
          <p:nvPr/>
        </p:nvGrpSpPr>
        <p:grpSpPr>
          <a:xfrm>
            <a:off x="7942263" y="2596870"/>
            <a:ext cx="1023938" cy="1000125"/>
            <a:chOff x="7942263" y="2284038"/>
            <a:chExt cx="1023938" cy="1000125"/>
          </a:xfrm>
        </p:grpSpPr>
        <p:sp>
          <p:nvSpPr>
            <p:cNvPr id="20" name="Freeform 18"/>
            <p:cNvSpPr>
              <a:spLocks/>
            </p:cNvSpPr>
            <p:nvPr/>
          </p:nvSpPr>
          <p:spPr bwMode="auto">
            <a:xfrm>
              <a:off x="7942263" y="2284038"/>
              <a:ext cx="1023938" cy="1000125"/>
            </a:xfrm>
            <a:custGeom>
              <a:avLst/>
              <a:gdLst>
                <a:gd name="T0" fmla="*/ 88 w 273"/>
                <a:gd name="T1" fmla="*/ 169 h 266"/>
                <a:gd name="T2" fmla="*/ 173 w 273"/>
                <a:gd name="T3" fmla="*/ 266 h 266"/>
                <a:gd name="T4" fmla="*/ 273 w 273"/>
                <a:gd name="T5" fmla="*/ 200 h 266"/>
                <a:gd name="T6" fmla="*/ 73 w 273"/>
                <a:gd name="T7" fmla="*/ 0 h 266"/>
                <a:gd name="T8" fmla="*/ 0 w 273"/>
                <a:gd name="T9" fmla="*/ 94 h 266"/>
                <a:gd name="T10" fmla="*/ 88 w 273"/>
                <a:gd name="T11" fmla="*/ 169 h 266"/>
              </a:gdLst>
              <a:ahLst/>
              <a:cxnLst>
                <a:cxn ang="0">
                  <a:pos x="T0" y="T1"/>
                </a:cxn>
                <a:cxn ang="0">
                  <a:pos x="T2" y="T3"/>
                </a:cxn>
                <a:cxn ang="0">
                  <a:pos x="T4" y="T5"/>
                </a:cxn>
                <a:cxn ang="0">
                  <a:pos x="T6" y="T7"/>
                </a:cxn>
                <a:cxn ang="0">
                  <a:pos x="T8" y="T9"/>
                </a:cxn>
                <a:cxn ang="0">
                  <a:pos x="T10" y="T11"/>
                </a:cxn>
              </a:cxnLst>
              <a:rect l="0" t="0" r="r" b="b"/>
              <a:pathLst>
                <a:path w="273" h="266">
                  <a:moveTo>
                    <a:pt x="88" y="169"/>
                  </a:moveTo>
                  <a:cubicBezTo>
                    <a:pt x="119" y="200"/>
                    <a:pt x="147" y="232"/>
                    <a:pt x="173" y="266"/>
                  </a:cubicBezTo>
                  <a:cubicBezTo>
                    <a:pt x="273" y="200"/>
                    <a:pt x="273" y="200"/>
                    <a:pt x="273" y="200"/>
                  </a:cubicBezTo>
                  <a:cubicBezTo>
                    <a:pt x="217" y="124"/>
                    <a:pt x="149" y="56"/>
                    <a:pt x="73" y="0"/>
                  </a:cubicBezTo>
                  <a:cubicBezTo>
                    <a:pt x="0" y="94"/>
                    <a:pt x="0" y="94"/>
                    <a:pt x="0" y="94"/>
                  </a:cubicBezTo>
                  <a:cubicBezTo>
                    <a:pt x="31" y="117"/>
                    <a:pt x="60" y="142"/>
                    <a:pt x="88" y="1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TextBox 41"/>
            <p:cNvSpPr txBox="1"/>
            <p:nvPr/>
          </p:nvSpPr>
          <p:spPr>
            <a:xfrm rot="2741550">
              <a:off x="8235914" y="2627944"/>
              <a:ext cx="418705" cy="338554"/>
            </a:xfrm>
            <a:prstGeom prst="rect">
              <a:avLst/>
            </a:prstGeom>
            <a:noFill/>
          </p:spPr>
          <p:txBody>
            <a:bodyPr wrap="none" rtlCol="0">
              <a:spAutoFit/>
            </a:bodyPr>
            <a:lstStyle/>
            <a:p>
              <a:pPr algn="ctr"/>
              <a:r>
                <a:rPr lang="tr-TR" sz="1600" b="1" dirty="0">
                  <a:solidFill>
                    <a:schemeClr val="bg1"/>
                  </a:solidFill>
                  <a:latin typeface="+mj-lt"/>
                </a:rPr>
                <a:t>60</a:t>
              </a:r>
              <a:endParaRPr lang="id-ID" sz="1600" b="1" dirty="0">
                <a:solidFill>
                  <a:schemeClr val="bg1"/>
                </a:solidFill>
                <a:latin typeface="+mj-lt"/>
              </a:endParaRPr>
            </a:p>
          </p:txBody>
        </p:sp>
      </p:grpSp>
      <p:grpSp>
        <p:nvGrpSpPr>
          <p:cNvPr id="48" name="Group 49"/>
          <p:cNvGrpSpPr/>
          <p:nvPr/>
        </p:nvGrpSpPr>
        <p:grpSpPr>
          <a:xfrm>
            <a:off x="8616950" y="3387445"/>
            <a:ext cx="833438" cy="1019175"/>
            <a:chOff x="8616950" y="3074613"/>
            <a:chExt cx="833438" cy="1019175"/>
          </a:xfrm>
        </p:grpSpPr>
        <p:sp>
          <p:nvSpPr>
            <p:cNvPr id="22" name="Freeform 20"/>
            <p:cNvSpPr>
              <a:spLocks/>
            </p:cNvSpPr>
            <p:nvPr/>
          </p:nvSpPr>
          <p:spPr bwMode="auto">
            <a:xfrm>
              <a:off x="8616950" y="3074613"/>
              <a:ext cx="833438" cy="1019175"/>
            </a:xfrm>
            <a:custGeom>
              <a:avLst/>
              <a:gdLst>
                <a:gd name="T0" fmla="*/ 100 w 222"/>
                <a:gd name="T1" fmla="*/ 0 h 271"/>
                <a:gd name="T2" fmla="*/ 0 w 222"/>
                <a:gd name="T3" fmla="*/ 66 h 271"/>
                <a:gd name="T4" fmla="*/ 108 w 222"/>
                <a:gd name="T5" fmla="*/ 271 h 271"/>
                <a:gd name="T6" fmla="*/ 222 w 222"/>
                <a:gd name="T7" fmla="*/ 231 h 271"/>
                <a:gd name="T8" fmla="*/ 100 w 222"/>
                <a:gd name="T9" fmla="*/ 0 h 271"/>
              </a:gdLst>
              <a:ahLst/>
              <a:cxnLst>
                <a:cxn ang="0">
                  <a:pos x="T0" y="T1"/>
                </a:cxn>
                <a:cxn ang="0">
                  <a:pos x="T2" y="T3"/>
                </a:cxn>
                <a:cxn ang="0">
                  <a:pos x="T4" y="T5"/>
                </a:cxn>
                <a:cxn ang="0">
                  <a:pos x="T6" y="T7"/>
                </a:cxn>
                <a:cxn ang="0">
                  <a:pos x="T8" y="T9"/>
                </a:cxn>
              </a:cxnLst>
              <a:rect l="0" t="0" r="r" b="b"/>
              <a:pathLst>
                <a:path w="222" h="271">
                  <a:moveTo>
                    <a:pt x="100" y="0"/>
                  </a:moveTo>
                  <a:cubicBezTo>
                    <a:pt x="0" y="66"/>
                    <a:pt x="0" y="66"/>
                    <a:pt x="0" y="66"/>
                  </a:cubicBezTo>
                  <a:cubicBezTo>
                    <a:pt x="46" y="129"/>
                    <a:pt x="82" y="198"/>
                    <a:pt x="108" y="271"/>
                  </a:cubicBezTo>
                  <a:cubicBezTo>
                    <a:pt x="222" y="231"/>
                    <a:pt x="222" y="231"/>
                    <a:pt x="222" y="231"/>
                  </a:cubicBezTo>
                  <a:cubicBezTo>
                    <a:pt x="192" y="148"/>
                    <a:pt x="151" y="70"/>
                    <a:pt x="10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TextBox 42"/>
            <p:cNvSpPr txBox="1"/>
            <p:nvPr/>
          </p:nvSpPr>
          <p:spPr>
            <a:xfrm rot="3780218">
              <a:off x="8824317" y="3449483"/>
              <a:ext cx="418705" cy="338554"/>
            </a:xfrm>
            <a:prstGeom prst="rect">
              <a:avLst/>
            </a:prstGeom>
            <a:noFill/>
          </p:spPr>
          <p:txBody>
            <a:bodyPr wrap="none" rtlCol="0">
              <a:spAutoFit/>
            </a:bodyPr>
            <a:lstStyle/>
            <a:p>
              <a:pPr algn="ctr"/>
              <a:r>
                <a:rPr lang="tr-TR" sz="1600" b="1" dirty="0">
                  <a:solidFill>
                    <a:schemeClr val="bg1"/>
                  </a:solidFill>
                  <a:latin typeface="+mj-lt"/>
                </a:rPr>
                <a:t>40</a:t>
              </a:r>
              <a:endParaRPr lang="id-ID" sz="1600" b="1" dirty="0">
                <a:solidFill>
                  <a:schemeClr val="bg1"/>
                </a:solidFill>
                <a:latin typeface="+mj-lt"/>
              </a:endParaRPr>
            </a:p>
          </p:txBody>
        </p:sp>
      </p:grpSp>
      <p:grpSp>
        <p:nvGrpSpPr>
          <p:cNvPr id="49" name="Group 50"/>
          <p:cNvGrpSpPr/>
          <p:nvPr/>
        </p:nvGrpSpPr>
        <p:grpSpPr>
          <a:xfrm>
            <a:off x="9037638" y="4300258"/>
            <a:ext cx="623888" cy="1095375"/>
            <a:chOff x="9037638" y="3987426"/>
            <a:chExt cx="623888" cy="1095375"/>
          </a:xfrm>
        </p:grpSpPr>
        <p:sp>
          <p:nvSpPr>
            <p:cNvPr id="23" name="Freeform 21"/>
            <p:cNvSpPr>
              <a:spLocks/>
            </p:cNvSpPr>
            <p:nvPr/>
          </p:nvSpPr>
          <p:spPr bwMode="auto">
            <a:xfrm>
              <a:off x="9037638" y="3987426"/>
              <a:ext cx="623888" cy="1095375"/>
            </a:xfrm>
            <a:custGeom>
              <a:avLst/>
              <a:gdLst>
                <a:gd name="T0" fmla="*/ 114 w 166"/>
                <a:gd name="T1" fmla="*/ 0 h 291"/>
                <a:gd name="T2" fmla="*/ 0 w 166"/>
                <a:gd name="T3" fmla="*/ 39 h 291"/>
                <a:gd name="T4" fmla="*/ 44 w 166"/>
                <a:gd name="T5" fmla="*/ 291 h 291"/>
                <a:gd name="T6" fmla="*/ 44 w 166"/>
                <a:gd name="T7" fmla="*/ 291 h 291"/>
                <a:gd name="T8" fmla="*/ 166 w 166"/>
                <a:gd name="T9" fmla="*/ 291 h 291"/>
                <a:gd name="T10" fmla="*/ 114 w 166"/>
                <a:gd name="T11" fmla="*/ 0 h 291"/>
              </a:gdLst>
              <a:ahLst/>
              <a:cxnLst>
                <a:cxn ang="0">
                  <a:pos x="T0" y="T1"/>
                </a:cxn>
                <a:cxn ang="0">
                  <a:pos x="T2" y="T3"/>
                </a:cxn>
                <a:cxn ang="0">
                  <a:pos x="T4" y="T5"/>
                </a:cxn>
                <a:cxn ang="0">
                  <a:pos x="T6" y="T7"/>
                </a:cxn>
                <a:cxn ang="0">
                  <a:pos x="T8" y="T9"/>
                </a:cxn>
                <a:cxn ang="0">
                  <a:pos x="T10" y="T11"/>
                </a:cxn>
              </a:cxnLst>
              <a:rect l="0" t="0" r="r" b="b"/>
              <a:pathLst>
                <a:path w="166" h="291">
                  <a:moveTo>
                    <a:pt x="114" y="0"/>
                  </a:moveTo>
                  <a:cubicBezTo>
                    <a:pt x="0" y="39"/>
                    <a:pt x="0" y="39"/>
                    <a:pt x="0" y="39"/>
                  </a:cubicBezTo>
                  <a:cubicBezTo>
                    <a:pt x="27" y="119"/>
                    <a:pt x="43" y="204"/>
                    <a:pt x="44" y="291"/>
                  </a:cubicBezTo>
                  <a:cubicBezTo>
                    <a:pt x="44" y="291"/>
                    <a:pt x="44" y="291"/>
                    <a:pt x="44" y="291"/>
                  </a:cubicBezTo>
                  <a:cubicBezTo>
                    <a:pt x="166" y="291"/>
                    <a:pt x="166" y="291"/>
                    <a:pt x="166" y="291"/>
                  </a:cubicBezTo>
                  <a:cubicBezTo>
                    <a:pt x="164" y="189"/>
                    <a:pt x="146" y="91"/>
                    <a:pt x="11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TextBox 43"/>
            <p:cNvSpPr txBox="1"/>
            <p:nvPr/>
          </p:nvSpPr>
          <p:spPr>
            <a:xfrm rot="4850235">
              <a:off x="9172837" y="4416068"/>
              <a:ext cx="418704" cy="338554"/>
            </a:xfrm>
            <a:prstGeom prst="rect">
              <a:avLst/>
            </a:prstGeom>
            <a:noFill/>
          </p:spPr>
          <p:txBody>
            <a:bodyPr wrap="none" rtlCol="0">
              <a:spAutoFit/>
            </a:bodyPr>
            <a:lstStyle/>
            <a:p>
              <a:pPr algn="ctr"/>
              <a:r>
                <a:rPr lang="tr-TR" sz="1600" b="1" dirty="0">
                  <a:solidFill>
                    <a:schemeClr val="bg1"/>
                  </a:solidFill>
                  <a:latin typeface="+mj-lt"/>
                </a:rPr>
                <a:t>20</a:t>
              </a:r>
              <a:endParaRPr lang="id-ID" sz="1600" b="1" dirty="0">
                <a:solidFill>
                  <a:schemeClr val="bg1"/>
                </a:solidFill>
                <a:latin typeface="+mj-lt"/>
              </a:endParaRPr>
            </a:p>
          </p:txBody>
        </p:sp>
      </p:grpSp>
      <p:sp>
        <p:nvSpPr>
          <p:cNvPr id="54" name="53 Metin kutusu"/>
          <p:cNvSpPr txBox="1"/>
          <p:nvPr/>
        </p:nvSpPr>
        <p:spPr>
          <a:xfrm>
            <a:off x="689075" y="1708485"/>
            <a:ext cx="1458989" cy="1200329"/>
          </a:xfrm>
          <a:prstGeom prst="rect">
            <a:avLst/>
          </a:prstGeom>
          <a:noFill/>
        </p:spPr>
        <p:txBody>
          <a:bodyPr wrap="none" rtlCol="0">
            <a:spAutoFit/>
          </a:bodyPr>
          <a:lstStyle/>
          <a:p>
            <a:pPr algn="ctr"/>
            <a:r>
              <a:rPr lang="tr-TR" sz="3600" b="1" dirty="0"/>
              <a:t>Başarı</a:t>
            </a:r>
          </a:p>
          <a:p>
            <a:pPr algn="ctr"/>
            <a:r>
              <a:rPr lang="tr-TR" sz="3600" b="1" dirty="0"/>
              <a:t>Düzeyi</a:t>
            </a:r>
          </a:p>
        </p:txBody>
      </p:sp>
      <p:sp>
        <p:nvSpPr>
          <p:cNvPr id="55" name="54 Metin kutusu"/>
          <p:cNvSpPr txBox="1"/>
          <p:nvPr/>
        </p:nvSpPr>
        <p:spPr>
          <a:xfrm>
            <a:off x="2358190" y="5654831"/>
            <a:ext cx="1816768" cy="707886"/>
          </a:xfrm>
          <a:prstGeom prst="rect">
            <a:avLst/>
          </a:prstGeom>
          <a:noFill/>
        </p:spPr>
        <p:txBody>
          <a:bodyPr wrap="square" rtlCol="0">
            <a:spAutoFit/>
          </a:bodyPr>
          <a:lstStyle/>
          <a:p>
            <a:pPr algn="ctr"/>
            <a:r>
              <a:rPr lang="tr-TR" sz="2000" b="1" dirty="0">
                <a:solidFill>
                  <a:schemeClr val="accent1">
                    <a:lumMod val="75000"/>
                  </a:schemeClr>
                </a:solidFill>
              </a:rPr>
              <a:t>Düşük Kaygı Düzeyi</a:t>
            </a:r>
          </a:p>
        </p:txBody>
      </p:sp>
      <p:sp>
        <p:nvSpPr>
          <p:cNvPr id="56" name="55 Metin kutusu"/>
          <p:cNvSpPr txBox="1"/>
          <p:nvPr/>
        </p:nvSpPr>
        <p:spPr>
          <a:xfrm>
            <a:off x="4953002" y="5590661"/>
            <a:ext cx="2237874" cy="707886"/>
          </a:xfrm>
          <a:prstGeom prst="rect">
            <a:avLst/>
          </a:prstGeom>
          <a:noFill/>
        </p:spPr>
        <p:txBody>
          <a:bodyPr wrap="square" rtlCol="0">
            <a:spAutoFit/>
          </a:bodyPr>
          <a:lstStyle/>
          <a:p>
            <a:pPr algn="ctr"/>
            <a:r>
              <a:rPr lang="tr-TR" sz="2000" b="1" dirty="0">
                <a:solidFill>
                  <a:schemeClr val="accent4">
                    <a:lumMod val="75000"/>
                  </a:schemeClr>
                </a:solidFill>
              </a:rPr>
              <a:t>Normal Kaygı Düzeyi</a:t>
            </a:r>
          </a:p>
        </p:txBody>
      </p:sp>
      <p:sp>
        <p:nvSpPr>
          <p:cNvPr id="57" name="56 Metin kutusu"/>
          <p:cNvSpPr txBox="1"/>
          <p:nvPr/>
        </p:nvSpPr>
        <p:spPr>
          <a:xfrm>
            <a:off x="7992978" y="5610714"/>
            <a:ext cx="1415716" cy="646331"/>
          </a:xfrm>
          <a:prstGeom prst="rect">
            <a:avLst/>
          </a:prstGeom>
          <a:noFill/>
        </p:spPr>
        <p:txBody>
          <a:bodyPr wrap="square" rtlCol="0">
            <a:spAutoFit/>
          </a:bodyPr>
          <a:lstStyle/>
          <a:p>
            <a:r>
              <a:rPr lang="tr-TR" b="1" dirty="0">
                <a:solidFill>
                  <a:srgbClr val="FF0000"/>
                </a:solidFill>
              </a:rPr>
              <a:t>Yüksek Kaygı </a:t>
            </a:r>
          </a:p>
          <a:p>
            <a:pPr algn="ctr"/>
            <a:r>
              <a:rPr lang="tr-TR" b="1" dirty="0">
                <a:solidFill>
                  <a:srgbClr val="FF0000"/>
                </a:solidFill>
              </a:rPr>
              <a:t>Düzeyi</a:t>
            </a:r>
          </a:p>
        </p:txBody>
      </p:sp>
      <p:cxnSp>
        <p:nvCxnSpPr>
          <p:cNvPr id="61" name="60 Düz Ok Bağlayıcısı"/>
          <p:cNvCxnSpPr/>
          <p:nvPr/>
        </p:nvCxnSpPr>
        <p:spPr>
          <a:xfrm>
            <a:off x="2478505" y="5546546"/>
            <a:ext cx="7640053" cy="48126"/>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67" name="66 Düz Ok Bağlayıcısı"/>
          <p:cNvCxnSpPr/>
          <p:nvPr/>
        </p:nvCxnSpPr>
        <p:spPr>
          <a:xfrm flipH="1" flipV="1">
            <a:off x="2478505" y="1167051"/>
            <a:ext cx="8023" cy="439955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576086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500" fill="hold"/>
                                        <p:tgtEl>
                                          <p:spTgt spid="33"/>
                                        </p:tgtEl>
                                        <p:attrNameLst>
                                          <p:attrName>ppt_w</p:attrName>
                                        </p:attrNameLst>
                                      </p:cBhvr>
                                      <p:tavLst>
                                        <p:tav tm="0">
                                          <p:val>
                                            <p:fltVal val="0"/>
                                          </p:val>
                                        </p:tav>
                                        <p:tav tm="100000">
                                          <p:val>
                                            <p:strVal val="#ppt_w"/>
                                          </p:val>
                                        </p:tav>
                                      </p:tavLst>
                                    </p:anim>
                                    <p:anim calcmode="lin" valueType="num">
                                      <p:cBhvr>
                                        <p:cTn id="86" dur="500" fill="hold"/>
                                        <p:tgtEl>
                                          <p:spTgt spid="33"/>
                                        </p:tgtEl>
                                        <p:attrNameLst>
                                          <p:attrName>ppt_h</p:attrName>
                                        </p:attrNameLst>
                                      </p:cBhvr>
                                      <p:tavLst>
                                        <p:tav tm="0">
                                          <p:val>
                                            <p:fltVal val="0"/>
                                          </p:val>
                                        </p:tav>
                                        <p:tav tm="100000">
                                          <p:val>
                                            <p:strVal val="#ppt_h"/>
                                          </p:val>
                                        </p:tav>
                                      </p:tavLst>
                                    </p:anim>
                                    <p:animEffect transition="in" filter="fade">
                                      <p:cBhvr>
                                        <p:cTn id="87" dur="500"/>
                                        <p:tgtEl>
                                          <p:spTgt spid="33"/>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p:cTn id="97" dur="500" fill="hold"/>
                                        <p:tgtEl>
                                          <p:spTgt spid="45"/>
                                        </p:tgtEl>
                                        <p:attrNameLst>
                                          <p:attrName>ppt_w</p:attrName>
                                        </p:attrNameLst>
                                      </p:cBhvr>
                                      <p:tavLst>
                                        <p:tav tm="0">
                                          <p:val>
                                            <p:fltVal val="0"/>
                                          </p:val>
                                        </p:tav>
                                        <p:tav tm="100000">
                                          <p:val>
                                            <p:strVal val="#ppt_w"/>
                                          </p:val>
                                        </p:tav>
                                      </p:tavLst>
                                    </p:anim>
                                    <p:anim calcmode="lin" valueType="num">
                                      <p:cBhvr>
                                        <p:cTn id="98" dur="500" fill="hold"/>
                                        <p:tgtEl>
                                          <p:spTgt spid="45"/>
                                        </p:tgtEl>
                                        <p:attrNameLst>
                                          <p:attrName>ppt_h</p:attrName>
                                        </p:attrNameLst>
                                      </p:cBhvr>
                                      <p:tavLst>
                                        <p:tav tm="0">
                                          <p:val>
                                            <p:fltVal val="0"/>
                                          </p:val>
                                        </p:tav>
                                        <p:tav tm="100000">
                                          <p:val>
                                            <p:strVal val="#ppt_h"/>
                                          </p:val>
                                        </p:tav>
                                      </p:tavLst>
                                    </p:anim>
                                    <p:animEffect transition="in" filter="fade">
                                      <p:cBhvr>
                                        <p:cTn id="99" dur="500"/>
                                        <p:tgtEl>
                                          <p:spTgt spid="45"/>
                                        </p:tgtEl>
                                      </p:cBhvr>
                                    </p:animEffect>
                                  </p:childTnLst>
                                </p:cTn>
                              </p:par>
                            </p:childTnLst>
                          </p:cTn>
                        </p:par>
                        <p:par>
                          <p:cTn id="100" fill="hold">
                            <p:stCondLst>
                              <p:cond delay="8500"/>
                            </p:stCondLst>
                            <p:childTnLst>
                              <p:par>
                                <p:cTn id="101" presetID="53" presetClass="entr" presetSubtype="16" fill="hold"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9000"/>
                            </p:stCondLst>
                            <p:childTnLst>
                              <p:par>
                                <p:cTn id="107" presetID="53" presetClass="entr" presetSubtype="16"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500"/>
                            </p:stCondLst>
                            <p:childTnLst>
                              <p:par>
                                <p:cTn id="113" presetID="53" presetClass="entr" presetSubtype="16" fill="hold" nodeType="after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p:cTn id="115" dur="500" fill="hold"/>
                                        <p:tgtEl>
                                          <p:spTgt spid="48"/>
                                        </p:tgtEl>
                                        <p:attrNameLst>
                                          <p:attrName>ppt_w</p:attrName>
                                        </p:attrNameLst>
                                      </p:cBhvr>
                                      <p:tavLst>
                                        <p:tav tm="0">
                                          <p:val>
                                            <p:fltVal val="0"/>
                                          </p:val>
                                        </p:tav>
                                        <p:tav tm="100000">
                                          <p:val>
                                            <p:strVal val="#ppt_w"/>
                                          </p:val>
                                        </p:tav>
                                      </p:tavLst>
                                    </p:anim>
                                    <p:anim calcmode="lin" valueType="num">
                                      <p:cBhvr>
                                        <p:cTn id="116" dur="500" fill="hold"/>
                                        <p:tgtEl>
                                          <p:spTgt spid="48"/>
                                        </p:tgtEl>
                                        <p:attrNameLst>
                                          <p:attrName>ppt_h</p:attrName>
                                        </p:attrNameLst>
                                      </p:cBhvr>
                                      <p:tavLst>
                                        <p:tav tm="0">
                                          <p:val>
                                            <p:fltVal val="0"/>
                                          </p:val>
                                        </p:tav>
                                        <p:tav tm="100000">
                                          <p:val>
                                            <p:strVal val="#ppt_h"/>
                                          </p:val>
                                        </p:tav>
                                      </p:tavLst>
                                    </p:anim>
                                    <p:animEffect transition="in" filter="fade">
                                      <p:cBhvr>
                                        <p:cTn id="117" dur="500"/>
                                        <p:tgtEl>
                                          <p:spTgt spid="48"/>
                                        </p:tgtEl>
                                      </p:cBhvr>
                                    </p:animEffect>
                                  </p:childTnLst>
                                </p:cTn>
                              </p:par>
                            </p:childTnLst>
                          </p:cTn>
                        </p:par>
                        <p:par>
                          <p:cTn id="118" fill="hold">
                            <p:stCondLst>
                              <p:cond delay="10000"/>
                            </p:stCondLst>
                            <p:childTnLst>
                              <p:par>
                                <p:cTn id="119" presetID="53" presetClass="entr" presetSubtype="16" fill="hold" nodeType="after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childTnLst>
                          </p:cTn>
                        </p:par>
                        <p:par>
                          <p:cTn id="124" fill="hold">
                            <p:stCondLst>
                              <p:cond delay="10500"/>
                            </p:stCondLst>
                            <p:childTnLst>
                              <p:par>
                                <p:cTn id="125" presetID="22" presetClass="entr" presetSubtype="4" fill="hold" nodeType="after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wipe(down)">
                                      <p:cBhvr>
                                        <p:cTn id="1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1322172"/>
            <a:ext cx="3534032" cy="255784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Sınav Sonucunuz Ne Olursa Olsun…</a:t>
            </a:r>
            <a:endPar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reeform 5"/>
          <p:cNvSpPr>
            <a:spLocks/>
          </p:cNvSpPr>
          <p:nvPr/>
        </p:nvSpPr>
        <p:spPr bwMode="auto">
          <a:xfrm>
            <a:off x="4413953" y="1608759"/>
            <a:ext cx="1425085" cy="4582165"/>
          </a:xfrm>
          <a:custGeom>
            <a:avLst/>
            <a:gdLst>
              <a:gd name="T0" fmla="*/ 269 w 279"/>
              <a:gd name="T1" fmla="*/ 746 h 901"/>
              <a:gd name="T2" fmla="*/ 262 w 279"/>
              <a:gd name="T3" fmla="*/ 685 h 901"/>
              <a:gd name="T4" fmla="*/ 252 w 279"/>
              <a:gd name="T5" fmla="*/ 616 h 901"/>
              <a:gd name="T6" fmla="*/ 243 w 279"/>
              <a:gd name="T7" fmla="*/ 513 h 901"/>
              <a:gd name="T8" fmla="*/ 238 w 279"/>
              <a:gd name="T9" fmla="*/ 455 h 901"/>
              <a:gd name="T10" fmla="*/ 233 w 279"/>
              <a:gd name="T11" fmla="*/ 408 h 901"/>
              <a:gd name="T12" fmla="*/ 224 w 279"/>
              <a:gd name="T13" fmla="*/ 379 h 901"/>
              <a:gd name="T14" fmla="*/ 219 w 279"/>
              <a:gd name="T15" fmla="*/ 355 h 901"/>
              <a:gd name="T16" fmla="*/ 229 w 279"/>
              <a:gd name="T17" fmla="*/ 358 h 901"/>
              <a:gd name="T18" fmla="*/ 231 w 279"/>
              <a:gd name="T19" fmla="*/ 336 h 901"/>
              <a:gd name="T20" fmla="*/ 232 w 279"/>
              <a:gd name="T21" fmla="*/ 263 h 901"/>
              <a:gd name="T22" fmla="*/ 248 w 279"/>
              <a:gd name="T23" fmla="*/ 222 h 901"/>
              <a:gd name="T24" fmla="*/ 243 w 279"/>
              <a:gd name="T25" fmla="*/ 180 h 901"/>
              <a:gd name="T26" fmla="*/ 230 w 279"/>
              <a:gd name="T27" fmla="*/ 139 h 901"/>
              <a:gd name="T28" fmla="*/ 197 w 279"/>
              <a:gd name="T29" fmla="*/ 126 h 901"/>
              <a:gd name="T30" fmla="*/ 175 w 279"/>
              <a:gd name="T31" fmla="*/ 114 h 901"/>
              <a:gd name="T32" fmla="*/ 174 w 279"/>
              <a:gd name="T33" fmla="*/ 79 h 901"/>
              <a:gd name="T34" fmla="*/ 184 w 279"/>
              <a:gd name="T35" fmla="*/ 49 h 901"/>
              <a:gd name="T36" fmla="*/ 113 w 279"/>
              <a:gd name="T37" fmla="*/ 11 h 901"/>
              <a:gd name="T38" fmla="*/ 101 w 279"/>
              <a:gd name="T39" fmla="*/ 83 h 901"/>
              <a:gd name="T40" fmla="*/ 113 w 279"/>
              <a:gd name="T41" fmla="*/ 125 h 901"/>
              <a:gd name="T42" fmla="*/ 82 w 279"/>
              <a:gd name="T43" fmla="*/ 140 h 901"/>
              <a:gd name="T44" fmla="*/ 54 w 279"/>
              <a:gd name="T45" fmla="*/ 147 h 901"/>
              <a:gd name="T46" fmla="*/ 34 w 279"/>
              <a:gd name="T47" fmla="*/ 171 h 901"/>
              <a:gd name="T48" fmla="*/ 14 w 279"/>
              <a:gd name="T49" fmla="*/ 220 h 901"/>
              <a:gd name="T50" fmla="*/ 5 w 279"/>
              <a:gd name="T51" fmla="*/ 293 h 901"/>
              <a:gd name="T52" fmla="*/ 46 w 279"/>
              <a:gd name="T53" fmla="*/ 302 h 901"/>
              <a:gd name="T54" fmla="*/ 55 w 279"/>
              <a:gd name="T55" fmla="*/ 349 h 901"/>
              <a:gd name="T56" fmla="*/ 67 w 279"/>
              <a:gd name="T57" fmla="*/ 373 h 901"/>
              <a:gd name="T58" fmla="*/ 63 w 279"/>
              <a:gd name="T59" fmla="*/ 397 h 901"/>
              <a:gd name="T60" fmla="*/ 55 w 279"/>
              <a:gd name="T61" fmla="*/ 429 h 901"/>
              <a:gd name="T62" fmla="*/ 53 w 279"/>
              <a:gd name="T63" fmla="*/ 463 h 901"/>
              <a:gd name="T64" fmla="*/ 57 w 279"/>
              <a:gd name="T65" fmla="*/ 491 h 901"/>
              <a:gd name="T66" fmla="*/ 70 w 279"/>
              <a:gd name="T67" fmla="*/ 585 h 901"/>
              <a:gd name="T68" fmla="*/ 89 w 279"/>
              <a:gd name="T69" fmla="*/ 718 h 901"/>
              <a:gd name="T70" fmla="*/ 98 w 279"/>
              <a:gd name="T71" fmla="*/ 767 h 901"/>
              <a:gd name="T72" fmla="*/ 89 w 279"/>
              <a:gd name="T73" fmla="*/ 809 h 901"/>
              <a:gd name="T74" fmla="*/ 82 w 279"/>
              <a:gd name="T75" fmla="*/ 833 h 901"/>
              <a:gd name="T76" fmla="*/ 52 w 279"/>
              <a:gd name="T77" fmla="*/ 850 h 901"/>
              <a:gd name="T78" fmla="*/ 36 w 279"/>
              <a:gd name="T79" fmla="*/ 869 h 901"/>
              <a:gd name="T80" fmla="*/ 67 w 279"/>
              <a:gd name="T81" fmla="*/ 876 h 901"/>
              <a:gd name="T82" fmla="*/ 84 w 279"/>
              <a:gd name="T83" fmla="*/ 875 h 901"/>
              <a:gd name="T84" fmla="*/ 98 w 279"/>
              <a:gd name="T85" fmla="*/ 874 h 901"/>
              <a:gd name="T86" fmla="*/ 127 w 279"/>
              <a:gd name="T87" fmla="*/ 864 h 901"/>
              <a:gd name="T88" fmla="*/ 152 w 279"/>
              <a:gd name="T89" fmla="*/ 867 h 901"/>
              <a:gd name="T90" fmla="*/ 167 w 279"/>
              <a:gd name="T91" fmla="*/ 863 h 901"/>
              <a:gd name="T92" fmla="*/ 167 w 279"/>
              <a:gd name="T93" fmla="*/ 841 h 901"/>
              <a:gd name="T94" fmla="*/ 172 w 279"/>
              <a:gd name="T95" fmla="*/ 819 h 901"/>
              <a:gd name="T96" fmla="*/ 163 w 279"/>
              <a:gd name="T97" fmla="*/ 771 h 901"/>
              <a:gd name="T98" fmla="*/ 163 w 279"/>
              <a:gd name="T99" fmla="*/ 713 h 901"/>
              <a:gd name="T100" fmla="*/ 160 w 279"/>
              <a:gd name="T101" fmla="*/ 653 h 901"/>
              <a:gd name="T102" fmla="*/ 161 w 279"/>
              <a:gd name="T103" fmla="*/ 588 h 901"/>
              <a:gd name="T104" fmla="*/ 166 w 279"/>
              <a:gd name="T105" fmla="*/ 594 h 901"/>
              <a:gd name="T106" fmla="*/ 176 w 279"/>
              <a:gd name="T107" fmla="*/ 645 h 901"/>
              <a:gd name="T108" fmla="*/ 181 w 279"/>
              <a:gd name="T109" fmla="*/ 690 h 901"/>
              <a:gd name="T110" fmla="*/ 190 w 279"/>
              <a:gd name="T111" fmla="*/ 771 h 901"/>
              <a:gd name="T112" fmla="*/ 207 w 279"/>
              <a:gd name="T113" fmla="*/ 812 h 901"/>
              <a:gd name="T114" fmla="*/ 196 w 279"/>
              <a:gd name="T115" fmla="*/ 846 h 901"/>
              <a:gd name="T116" fmla="*/ 214 w 279"/>
              <a:gd name="T117" fmla="*/ 869 h 901"/>
              <a:gd name="T118" fmla="*/ 210 w 279"/>
              <a:gd name="T119" fmla="*/ 897 h 901"/>
              <a:gd name="T120" fmla="*/ 268 w 279"/>
              <a:gd name="T121" fmla="*/ 892 h 901"/>
              <a:gd name="T122" fmla="*/ 265 w 279"/>
              <a:gd name="T123" fmla="*/ 863 h 901"/>
              <a:gd name="T124" fmla="*/ 278 w 279"/>
              <a:gd name="T125" fmla="*/ 834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901">
                <a:moveTo>
                  <a:pt x="277" y="828"/>
                </a:moveTo>
                <a:cubicBezTo>
                  <a:pt x="276" y="827"/>
                  <a:pt x="276" y="826"/>
                  <a:pt x="276" y="825"/>
                </a:cubicBezTo>
                <a:cubicBezTo>
                  <a:pt x="276" y="824"/>
                  <a:pt x="276" y="819"/>
                  <a:pt x="275" y="817"/>
                </a:cubicBezTo>
                <a:cubicBezTo>
                  <a:pt x="275" y="815"/>
                  <a:pt x="274" y="800"/>
                  <a:pt x="274" y="798"/>
                </a:cubicBezTo>
                <a:cubicBezTo>
                  <a:pt x="273" y="796"/>
                  <a:pt x="273" y="791"/>
                  <a:pt x="273" y="786"/>
                </a:cubicBezTo>
                <a:cubicBezTo>
                  <a:pt x="273" y="781"/>
                  <a:pt x="271" y="769"/>
                  <a:pt x="271" y="765"/>
                </a:cubicBezTo>
                <a:cubicBezTo>
                  <a:pt x="271" y="761"/>
                  <a:pt x="269" y="748"/>
                  <a:pt x="269" y="746"/>
                </a:cubicBezTo>
                <a:cubicBezTo>
                  <a:pt x="269" y="744"/>
                  <a:pt x="268" y="740"/>
                  <a:pt x="268" y="738"/>
                </a:cubicBezTo>
                <a:cubicBezTo>
                  <a:pt x="267" y="736"/>
                  <a:pt x="266" y="729"/>
                  <a:pt x="266" y="728"/>
                </a:cubicBezTo>
                <a:cubicBezTo>
                  <a:pt x="266" y="727"/>
                  <a:pt x="266" y="724"/>
                  <a:pt x="265" y="723"/>
                </a:cubicBezTo>
                <a:cubicBezTo>
                  <a:pt x="265" y="721"/>
                  <a:pt x="265" y="718"/>
                  <a:pt x="265" y="717"/>
                </a:cubicBezTo>
                <a:cubicBezTo>
                  <a:pt x="265" y="715"/>
                  <a:pt x="265" y="713"/>
                  <a:pt x="264" y="712"/>
                </a:cubicBezTo>
                <a:cubicBezTo>
                  <a:pt x="264" y="710"/>
                  <a:pt x="263" y="700"/>
                  <a:pt x="263" y="697"/>
                </a:cubicBezTo>
                <a:cubicBezTo>
                  <a:pt x="263" y="694"/>
                  <a:pt x="262" y="690"/>
                  <a:pt x="262" y="685"/>
                </a:cubicBezTo>
                <a:cubicBezTo>
                  <a:pt x="261" y="680"/>
                  <a:pt x="260" y="674"/>
                  <a:pt x="260" y="672"/>
                </a:cubicBezTo>
                <a:cubicBezTo>
                  <a:pt x="260" y="670"/>
                  <a:pt x="259" y="665"/>
                  <a:pt x="260" y="662"/>
                </a:cubicBezTo>
                <a:cubicBezTo>
                  <a:pt x="260" y="659"/>
                  <a:pt x="260" y="653"/>
                  <a:pt x="260" y="649"/>
                </a:cubicBezTo>
                <a:cubicBezTo>
                  <a:pt x="259" y="645"/>
                  <a:pt x="258" y="640"/>
                  <a:pt x="257" y="638"/>
                </a:cubicBezTo>
                <a:cubicBezTo>
                  <a:pt x="256" y="636"/>
                  <a:pt x="253" y="630"/>
                  <a:pt x="253" y="629"/>
                </a:cubicBezTo>
                <a:cubicBezTo>
                  <a:pt x="252" y="628"/>
                  <a:pt x="252" y="628"/>
                  <a:pt x="252" y="627"/>
                </a:cubicBezTo>
                <a:cubicBezTo>
                  <a:pt x="252" y="625"/>
                  <a:pt x="252" y="621"/>
                  <a:pt x="252" y="616"/>
                </a:cubicBezTo>
                <a:cubicBezTo>
                  <a:pt x="252" y="612"/>
                  <a:pt x="252" y="603"/>
                  <a:pt x="252" y="599"/>
                </a:cubicBezTo>
                <a:cubicBezTo>
                  <a:pt x="252" y="594"/>
                  <a:pt x="252" y="585"/>
                  <a:pt x="253" y="582"/>
                </a:cubicBezTo>
                <a:cubicBezTo>
                  <a:pt x="253" y="580"/>
                  <a:pt x="252" y="575"/>
                  <a:pt x="252" y="572"/>
                </a:cubicBezTo>
                <a:cubicBezTo>
                  <a:pt x="251" y="569"/>
                  <a:pt x="250" y="559"/>
                  <a:pt x="249" y="554"/>
                </a:cubicBezTo>
                <a:cubicBezTo>
                  <a:pt x="248" y="548"/>
                  <a:pt x="246" y="535"/>
                  <a:pt x="246" y="533"/>
                </a:cubicBezTo>
                <a:cubicBezTo>
                  <a:pt x="245" y="530"/>
                  <a:pt x="244" y="520"/>
                  <a:pt x="243" y="519"/>
                </a:cubicBezTo>
                <a:cubicBezTo>
                  <a:pt x="243" y="517"/>
                  <a:pt x="243" y="514"/>
                  <a:pt x="243" y="513"/>
                </a:cubicBezTo>
                <a:cubicBezTo>
                  <a:pt x="243" y="512"/>
                  <a:pt x="242" y="511"/>
                  <a:pt x="243" y="509"/>
                </a:cubicBezTo>
                <a:cubicBezTo>
                  <a:pt x="243" y="506"/>
                  <a:pt x="243" y="502"/>
                  <a:pt x="243" y="500"/>
                </a:cubicBezTo>
                <a:cubicBezTo>
                  <a:pt x="243" y="499"/>
                  <a:pt x="242" y="491"/>
                  <a:pt x="242" y="487"/>
                </a:cubicBezTo>
                <a:cubicBezTo>
                  <a:pt x="242" y="483"/>
                  <a:pt x="241" y="482"/>
                  <a:pt x="241" y="481"/>
                </a:cubicBezTo>
                <a:cubicBezTo>
                  <a:pt x="240" y="480"/>
                  <a:pt x="240" y="475"/>
                  <a:pt x="240" y="471"/>
                </a:cubicBezTo>
                <a:cubicBezTo>
                  <a:pt x="239" y="467"/>
                  <a:pt x="239" y="461"/>
                  <a:pt x="239" y="461"/>
                </a:cubicBezTo>
                <a:cubicBezTo>
                  <a:pt x="239" y="460"/>
                  <a:pt x="238" y="456"/>
                  <a:pt x="238" y="455"/>
                </a:cubicBezTo>
                <a:cubicBezTo>
                  <a:pt x="238" y="454"/>
                  <a:pt x="239" y="453"/>
                  <a:pt x="240" y="449"/>
                </a:cubicBezTo>
                <a:cubicBezTo>
                  <a:pt x="241" y="445"/>
                  <a:pt x="240" y="442"/>
                  <a:pt x="240" y="438"/>
                </a:cubicBezTo>
                <a:cubicBezTo>
                  <a:pt x="240" y="435"/>
                  <a:pt x="239" y="431"/>
                  <a:pt x="239" y="429"/>
                </a:cubicBezTo>
                <a:cubicBezTo>
                  <a:pt x="238" y="426"/>
                  <a:pt x="236" y="418"/>
                  <a:pt x="235" y="416"/>
                </a:cubicBezTo>
                <a:cubicBezTo>
                  <a:pt x="235" y="414"/>
                  <a:pt x="234" y="411"/>
                  <a:pt x="234" y="411"/>
                </a:cubicBezTo>
                <a:cubicBezTo>
                  <a:pt x="233" y="411"/>
                  <a:pt x="233" y="410"/>
                  <a:pt x="233" y="410"/>
                </a:cubicBezTo>
                <a:cubicBezTo>
                  <a:pt x="233" y="409"/>
                  <a:pt x="233" y="409"/>
                  <a:pt x="233" y="408"/>
                </a:cubicBezTo>
                <a:cubicBezTo>
                  <a:pt x="232" y="408"/>
                  <a:pt x="232" y="406"/>
                  <a:pt x="232" y="405"/>
                </a:cubicBezTo>
                <a:cubicBezTo>
                  <a:pt x="232" y="404"/>
                  <a:pt x="231" y="403"/>
                  <a:pt x="231" y="402"/>
                </a:cubicBezTo>
                <a:cubicBezTo>
                  <a:pt x="230" y="402"/>
                  <a:pt x="230" y="401"/>
                  <a:pt x="230" y="399"/>
                </a:cubicBezTo>
                <a:cubicBezTo>
                  <a:pt x="229" y="398"/>
                  <a:pt x="227" y="391"/>
                  <a:pt x="226" y="390"/>
                </a:cubicBezTo>
                <a:cubicBezTo>
                  <a:pt x="226" y="388"/>
                  <a:pt x="226" y="387"/>
                  <a:pt x="225" y="386"/>
                </a:cubicBezTo>
                <a:cubicBezTo>
                  <a:pt x="225" y="385"/>
                  <a:pt x="225" y="384"/>
                  <a:pt x="225" y="383"/>
                </a:cubicBezTo>
                <a:cubicBezTo>
                  <a:pt x="225" y="382"/>
                  <a:pt x="224" y="381"/>
                  <a:pt x="224" y="379"/>
                </a:cubicBezTo>
                <a:cubicBezTo>
                  <a:pt x="224" y="378"/>
                  <a:pt x="223" y="377"/>
                  <a:pt x="223" y="376"/>
                </a:cubicBezTo>
                <a:cubicBezTo>
                  <a:pt x="223" y="375"/>
                  <a:pt x="221" y="373"/>
                  <a:pt x="221" y="372"/>
                </a:cubicBezTo>
                <a:cubicBezTo>
                  <a:pt x="221" y="372"/>
                  <a:pt x="221" y="372"/>
                  <a:pt x="221" y="370"/>
                </a:cubicBezTo>
                <a:cubicBezTo>
                  <a:pt x="221" y="369"/>
                  <a:pt x="221" y="369"/>
                  <a:pt x="220" y="369"/>
                </a:cubicBezTo>
                <a:cubicBezTo>
                  <a:pt x="220" y="369"/>
                  <a:pt x="219" y="358"/>
                  <a:pt x="219" y="357"/>
                </a:cubicBezTo>
                <a:cubicBezTo>
                  <a:pt x="218" y="356"/>
                  <a:pt x="218" y="356"/>
                  <a:pt x="218" y="356"/>
                </a:cubicBezTo>
                <a:cubicBezTo>
                  <a:pt x="219" y="356"/>
                  <a:pt x="219" y="356"/>
                  <a:pt x="219" y="355"/>
                </a:cubicBezTo>
                <a:cubicBezTo>
                  <a:pt x="220" y="355"/>
                  <a:pt x="220" y="356"/>
                  <a:pt x="220" y="356"/>
                </a:cubicBezTo>
                <a:cubicBezTo>
                  <a:pt x="220" y="357"/>
                  <a:pt x="221" y="364"/>
                  <a:pt x="221" y="364"/>
                </a:cubicBezTo>
                <a:cubicBezTo>
                  <a:pt x="221" y="365"/>
                  <a:pt x="221" y="365"/>
                  <a:pt x="221" y="365"/>
                </a:cubicBezTo>
                <a:cubicBezTo>
                  <a:pt x="221" y="365"/>
                  <a:pt x="221" y="364"/>
                  <a:pt x="223" y="364"/>
                </a:cubicBezTo>
                <a:cubicBezTo>
                  <a:pt x="224" y="363"/>
                  <a:pt x="226" y="362"/>
                  <a:pt x="227" y="362"/>
                </a:cubicBezTo>
                <a:cubicBezTo>
                  <a:pt x="228" y="361"/>
                  <a:pt x="228" y="361"/>
                  <a:pt x="228" y="360"/>
                </a:cubicBezTo>
                <a:cubicBezTo>
                  <a:pt x="228" y="359"/>
                  <a:pt x="228" y="359"/>
                  <a:pt x="229" y="358"/>
                </a:cubicBezTo>
                <a:cubicBezTo>
                  <a:pt x="229" y="357"/>
                  <a:pt x="231" y="356"/>
                  <a:pt x="232" y="355"/>
                </a:cubicBezTo>
                <a:cubicBezTo>
                  <a:pt x="233" y="354"/>
                  <a:pt x="235" y="352"/>
                  <a:pt x="236" y="351"/>
                </a:cubicBezTo>
                <a:cubicBezTo>
                  <a:pt x="238" y="349"/>
                  <a:pt x="239" y="347"/>
                  <a:pt x="239" y="347"/>
                </a:cubicBezTo>
                <a:cubicBezTo>
                  <a:pt x="239" y="346"/>
                  <a:pt x="239" y="346"/>
                  <a:pt x="239" y="346"/>
                </a:cubicBezTo>
                <a:cubicBezTo>
                  <a:pt x="238" y="345"/>
                  <a:pt x="238" y="345"/>
                  <a:pt x="237" y="344"/>
                </a:cubicBezTo>
                <a:cubicBezTo>
                  <a:pt x="235" y="343"/>
                  <a:pt x="233" y="342"/>
                  <a:pt x="233" y="341"/>
                </a:cubicBezTo>
                <a:cubicBezTo>
                  <a:pt x="232" y="341"/>
                  <a:pt x="231" y="338"/>
                  <a:pt x="231" y="336"/>
                </a:cubicBezTo>
                <a:cubicBezTo>
                  <a:pt x="230" y="335"/>
                  <a:pt x="226" y="325"/>
                  <a:pt x="226" y="324"/>
                </a:cubicBezTo>
                <a:cubicBezTo>
                  <a:pt x="225" y="322"/>
                  <a:pt x="225" y="321"/>
                  <a:pt x="225" y="320"/>
                </a:cubicBezTo>
                <a:cubicBezTo>
                  <a:pt x="225" y="318"/>
                  <a:pt x="225" y="311"/>
                  <a:pt x="225" y="309"/>
                </a:cubicBezTo>
                <a:cubicBezTo>
                  <a:pt x="225" y="307"/>
                  <a:pt x="225" y="294"/>
                  <a:pt x="224" y="292"/>
                </a:cubicBezTo>
                <a:cubicBezTo>
                  <a:pt x="224" y="290"/>
                  <a:pt x="225" y="289"/>
                  <a:pt x="225" y="288"/>
                </a:cubicBezTo>
                <a:cubicBezTo>
                  <a:pt x="225" y="287"/>
                  <a:pt x="228" y="278"/>
                  <a:pt x="228" y="275"/>
                </a:cubicBezTo>
                <a:cubicBezTo>
                  <a:pt x="229" y="272"/>
                  <a:pt x="232" y="265"/>
                  <a:pt x="232" y="263"/>
                </a:cubicBezTo>
                <a:cubicBezTo>
                  <a:pt x="233" y="261"/>
                  <a:pt x="234" y="258"/>
                  <a:pt x="234" y="257"/>
                </a:cubicBezTo>
                <a:cubicBezTo>
                  <a:pt x="235" y="256"/>
                  <a:pt x="236" y="253"/>
                  <a:pt x="237" y="251"/>
                </a:cubicBezTo>
                <a:cubicBezTo>
                  <a:pt x="238" y="249"/>
                  <a:pt x="240" y="243"/>
                  <a:pt x="241" y="241"/>
                </a:cubicBezTo>
                <a:cubicBezTo>
                  <a:pt x="242" y="239"/>
                  <a:pt x="242" y="238"/>
                  <a:pt x="243" y="236"/>
                </a:cubicBezTo>
                <a:cubicBezTo>
                  <a:pt x="243" y="235"/>
                  <a:pt x="244" y="231"/>
                  <a:pt x="244" y="230"/>
                </a:cubicBezTo>
                <a:cubicBezTo>
                  <a:pt x="244" y="228"/>
                  <a:pt x="244" y="227"/>
                  <a:pt x="245" y="226"/>
                </a:cubicBezTo>
                <a:cubicBezTo>
                  <a:pt x="245" y="225"/>
                  <a:pt x="247" y="222"/>
                  <a:pt x="248" y="222"/>
                </a:cubicBezTo>
                <a:cubicBezTo>
                  <a:pt x="248" y="221"/>
                  <a:pt x="248" y="220"/>
                  <a:pt x="248" y="219"/>
                </a:cubicBezTo>
                <a:cubicBezTo>
                  <a:pt x="248" y="218"/>
                  <a:pt x="248" y="215"/>
                  <a:pt x="248" y="214"/>
                </a:cubicBezTo>
                <a:cubicBezTo>
                  <a:pt x="248" y="212"/>
                  <a:pt x="248" y="211"/>
                  <a:pt x="249" y="210"/>
                </a:cubicBezTo>
                <a:cubicBezTo>
                  <a:pt x="249" y="209"/>
                  <a:pt x="249" y="208"/>
                  <a:pt x="249" y="206"/>
                </a:cubicBezTo>
                <a:cubicBezTo>
                  <a:pt x="248" y="205"/>
                  <a:pt x="247" y="200"/>
                  <a:pt x="246" y="197"/>
                </a:cubicBezTo>
                <a:cubicBezTo>
                  <a:pt x="246" y="193"/>
                  <a:pt x="243" y="184"/>
                  <a:pt x="243" y="183"/>
                </a:cubicBezTo>
                <a:cubicBezTo>
                  <a:pt x="243" y="182"/>
                  <a:pt x="243" y="181"/>
                  <a:pt x="243" y="180"/>
                </a:cubicBezTo>
                <a:cubicBezTo>
                  <a:pt x="243" y="178"/>
                  <a:pt x="243" y="176"/>
                  <a:pt x="243" y="173"/>
                </a:cubicBezTo>
                <a:cubicBezTo>
                  <a:pt x="243" y="169"/>
                  <a:pt x="243" y="164"/>
                  <a:pt x="242" y="161"/>
                </a:cubicBezTo>
                <a:cubicBezTo>
                  <a:pt x="242" y="157"/>
                  <a:pt x="241" y="156"/>
                  <a:pt x="240" y="155"/>
                </a:cubicBezTo>
                <a:cubicBezTo>
                  <a:pt x="240" y="154"/>
                  <a:pt x="239" y="152"/>
                  <a:pt x="238" y="151"/>
                </a:cubicBezTo>
                <a:cubicBezTo>
                  <a:pt x="237" y="150"/>
                  <a:pt x="237" y="150"/>
                  <a:pt x="236" y="148"/>
                </a:cubicBezTo>
                <a:cubicBezTo>
                  <a:pt x="235" y="147"/>
                  <a:pt x="234" y="145"/>
                  <a:pt x="233" y="144"/>
                </a:cubicBezTo>
                <a:cubicBezTo>
                  <a:pt x="232" y="143"/>
                  <a:pt x="231" y="141"/>
                  <a:pt x="230" y="139"/>
                </a:cubicBezTo>
                <a:cubicBezTo>
                  <a:pt x="228" y="136"/>
                  <a:pt x="224" y="134"/>
                  <a:pt x="223" y="133"/>
                </a:cubicBezTo>
                <a:cubicBezTo>
                  <a:pt x="222" y="133"/>
                  <a:pt x="221" y="133"/>
                  <a:pt x="219" y="132"/>
                </a:cubicBezTo>
                <a:cubicBezTo>
                  <a:pt x="218" y="132"/>
                  <a:pt x="215" y="132"/>
                  <a:pt x="214" y="131"/>
                </a:cubicBezTo>
                <a:cubicBezTo>
                  <a:pt x="213" y="131"/>
                  <a:pt x="212" y="131"/>
                  <a:pt x="211" y="131"/>
                </a:cubicBezTo>
                <a:cubicBezTo>
                  <a:pt x="210" y="130"/>
                  <a:pt x="209" y="130"/>
                  <a:pt x="207" y="129"/>
                </a:cubicBezTo>
                <a:cubicBezTo>
                  <a:pt x="206" y="128"/>
                  <a:pt x="203" y="127"/>
                  <a:pt x="202" y="127"/>
                </a:cubicBezTo>
                <a:cubicBezTo>
                  <a:pt x="201" y="127"/>
                  <a:pt x="199" y="126"/>
                  <a:pt x="197" y="126"/>
                </a:cubicBezTo>
                <a:cubicBezTo>
                  <a:pt x="195" y="126"/>
                  <a:pt x="193" y="125"/>
                  <a:pt x="191" y="125"/>
                </a:cubicBezTo>
                <a:cubicBezTo>
                  <a:pt x="190" y="125"/>
                  <a:pt x="186" y="124"/>
                  <a:pt x="186" y="124"/>
                </a:cubicBezTo>
                <a:cubicBezTo>
                  <a:pt x="185" y="123"/>
                  <a:pt x="184" y="122"/>
                  <a:pt x="183" y="121"/>
                </a:cubicBezTo>
                <a:cubicBezTo>
                  <a:pt x="182" y="120"/>
                  <a:pt x="179" y="121"/>
                  <a:pt x="179" y="121"/>
                </a:cubicBezTo>
                <a:cubicBezTo>
                  <a:pt x="178" y="121"/>
                  <a:pt x="178" y="121"/>
                  <a:pt x="178" y="121"/>
                </a:cubicBezTo>
                <a:cubicBezTo>
                  <a:pt x="178" y="120"/>
                  <a:pt x="177" y="119"/>
                  <a:pt x="177" y="117"/>
                </a:cubicBezTo>
                <a:cubicBezTo>
                  <a:pt x="176" y="115"/>
                  <a:pt x="176" y="115"/>
                  <a:pt x="175" y="114"/>
                </a:cubicBezTo>
                <a:cubicBezTo>
                  <a:pt x="175" y="112"/>
                  <a:pt x="174" y="111"/>
                  <a:pt x="174" y="110"/>
                </a:cubicBezTo>
                <a:cubicBezTo>
                  <a:pt x="174" y="108"/>
                  <a:pt x="173" y="105"/>
                  <a:pt x="173" y="105"/>
                </a:cubicBezTo>
                <a:cubicBezTo>
                  <a:pt x="173" y="104"/>
                  <a:pt x="172" y="104"/>
                  <a:pt x="171" y="104"/>
                </a:cubicBezTo>
                <a:cubicBezTo>
                  <a:pt x="170" y="104"/>
                  <a:pt x="170" y="103"/>
                  <a:pt x="170" y="102"/>
                </a:cubicBezTo>
                <a:cubicBezTo>
                  <a:pt x="170" y="101"/>
                  <a:pt x="171" y="95"/>
                  <a:pt x="172" y="91"/>
                </a:cubicBezTo>
                <a:cubicBezTo>
                  <a:pt x="172" y="88"/>
                  <a:pt x="173" y="81"/>
                  <a:pt x="173" y="80"/>
                </a:cubicBezTo>
                <a:cubicBezTo>
                  <a:pt x="173" y="79"/>
                  <a:pt x="173" y="79"/>
                  <a:pt x="174" y="79"/>
                </a:cubicBezTo>
                <a:cubicBezTo>
                  <a:pt x="178" y="79"/>
                  <a:pt x="178" y="77"/>
                  <a:pt x="179" y="77"/>
                </a:cubicBezTo>
                <a:cubicBezTo>
                  <a:pt x="180" y="77"/>
                  <a:pt x="181" y="75"/>
                  <a:pt x="181" y="75"/>
                </a:cubicBezTo>
                <a:cubicBezTo>
                  <a:pt x="181" y="74"/>
                  <a:pt x="181" y="74"/>
                  <a:pt x="182" y="73"/>
                </a:cubicBezTo>
                <a:cubicBezTo>
                  <a:pt x="183" y="72"/>
                  <a:pt x="183" y="72"/>
                  <a:pt x="184" y="70"/>
                </a:cubicBezTo>
                <a:cubicBezTo>
                  <a:pt x="185" y="67"/>
                  <a:pt x="185" y="65"/>
                  <a:pt x="185" y="63"/>
                </a:cubicBezTo>
                <a:cubicBezTo>
                  <a:pt x="186" y="62"/>
                  <a:pt x="186" y="61"/>
                  <a:pt x="186" y="58"/>
                </a:cubicBezTo>
                <a:cubicBezTo>
                  <a:pt x="186" y="54"/>
                  <a:pt x="184" y="51"/>
                  <a:pt x="184" y="49"/>
                </a:cubicBezTo>
                <a:cubicBezTo>
                  <a:pt x="183" y="48"/>
                  <a:pt x="182" y="47"/>
                  <a:pt x="181" y="47"/>
                </a:cubicBezTo>
                <a:cubicBezTo>
                  <a:pt x="181" y="47"/>
                  <a:pt x="181" y="46"/>
                  <a:pt x="181" y="45"/>
                </a:cubicBezTo>
                <a:cubicBezTo>
                  <a:pt x="181" y="44"/>
                  <a:pt x="181" y="33"/>
                  <a:pt x="180" y="31"/>
                </a:cubicBezTo>
                <a:cubicBezTo>
                  <a:pt x="177" y="16"/>
                  <a:pt x="164" y="7"/>
                  <a:pt x="154" y="3"/>
                </a:cubicBezTo>
                <a:cubicBezTo>
                  <a:pt x="145" y="0"/>
                  <a:pt x="138" y="0"/>
                  <a:pt x="130" y="2"/>
                </a:cubicBezTo>
                <a:cubicBezTo>
                  <a:pt x="124" y="3"/>
                  <a:pt x="117" y="8"/>
                  <a:pt x="116" y="9"/>
                </a:cubicBezTo>
                <a:cubicBezTo>
                  <a:pt x="116" y="9"/>
                  <a:pt x="115" y="9"/>
                  <a:pt x="113" y="11"/>
                </a:cubicBezTo>
                <a:cubicBezTo>
                  <a:pt x="110" y="13"/>
                  <a:pt x="108" y="16"/>
                  <a:pt x="105" y="20"/>
                </a:cubicBezTo>
                <a:cubicBezTo>
                  <a:pt x="103" y="23"/>
                  <a:pt x="101" y="29"/>
                  <a:pt x="101" y="32"/>
                </a:cubicBezTo>
                <a:cubicBezTo>
                  <a:pt x="100" y="35"/>
                  <a:pt x="99" y="41"/>
                  <a:pt x="99" y="44"/>
                </a:cubicBezTo>
                <a:cubicBezTo>
                  <a:pt x="99" y="46"/>
                  <a:pt x="100" y="48"/>
                  <a:pt x="100" y="50"/>
                </a:cubicBezTo>
                <a:cubicBezTo>
                  <a:pt x="99" y="52"/>
                  <a:pt x="99" y="57"/>
                  <a:pt x="99" y="60"/>
                </a:cubicBezTo>
                <a:cubicBezTo>
                  <a:pt x="99" y="62"/>
                  <a:pt x="100" y="65"/>
                  <a:pt x="100" y="68"/>
                </a:cubicBezTo>
                <a:cubicBezTo>
                  <a:pt x="100" y="71"/>
                  <a:pt x="100" y="77"/>
                  <a:pt x="101" y="83"/>
                </a:cubicBezTo>
                <a:cubicBezTo>
                  <a:pt x="101" y="88"/>
                  <a:pt x="102" y="92"/>
                  <a:pt x="103" y="96"/>
                </a:cubicBezTo>
                <a:cubicBezTo>
                  <a:pt x="105" y="101"/>
                  <a:pt x="109" y="105"/>
                  <a:pt x="110" y="107"/>
                </a:cubicBezTo>
                <a:cubicBezTo>
                  <a:pt x="112" y="108"/>
                  <a:pt x="113" y="109"/>
                  <a:pt x="114" y="110"/>
                </a:cubicBezTo>
                <a:cubicBezTo>
                  <a:pt x="115" y="111"/>
                  <a:pt x="114" y="111"/>
                  <a:pt x="114" y="112"/>
                </a:cubicBezTo>
                <a:cubicBezTo>
                  <a:pt x="115" y="113"/>
                  <a:pt x="115" y="113"/>
                  <a:pt x="114" y="115"/>
                </a:cubicBezTo>
                <a:cubicBezTo>
                  <a:pt x="113" y="117"/>
                  <a:pt x="113" y="120"/>
                  <a:pt x="113" y="121"/>
                </a:cubicBezTo>
                <a:cubicBezTo>
                  <a:pt x="113" y="123"/>
                  <a:pt x="113" y="124"/>
                  <a:pt x="113" y="125"/>
                </a:cubicBezTo>
                <a:cubicBezTo>
                  <a:pt x="113" y="125"/>
                  <a:pt x="113" y="126"/>
                  <a:pt x="112" y="127"/>
                </a:cubicBezTo>
                <a:cubicBezTo>
                  <a:pt x="112" y="128"/>
                  <a:pt x="112" y="128"/>
                  <a:pt x="112" y="128"/>
                </a:cubicBezTo>
                <a:cubicBezTo>
                  <a:pt x="111" y="128"/>
                  <a:pt x="110" y="129"/>
                  <a:pt x="108" y="130"/>
                </a:cubicBezTo>
                <a:cubicBezTo>
                  <a:pt x="106" y="131"/>
                  <a:pt x="102" y="133"/>
                  <a:pt x="101" y="135"/>
                </a:cubicBezTo>
                <a:cubicBezTo>
                  <a:pt x="99" y="136"/>
                  <a:pt x="97" y="138"/>
                  <a:pt x="96" y="139"/>
                </a:cubicBezTo>
                <a:cubicBezTo>
                  <a:pt x="95" y="140"/>
                  <a:pt x="91" y="141"/>
                  <a:pt x="89" y="141"/>
                </a:cubicBezTo>
                <a:cubicBezTo>
                  <a:pt x="87" y="141"/>
                  <a:pt x="84" y="140"/>
                  <a:pt x="82" y="140"/>
                </a:cubicBezTo>
                <a:cubicBezTo>
                  <a:pt x="79" y="140"/>
                  <a:pt x="75" y="140"/>
                  <a:pt x="74" y="141"/>
                </a:cubicBezTo>
                <a:cubicBezTo>
                  <a:pt x="73" y="141"/>
                  <a:pt x="71" y="142"/>
                  <a:pt x="70" y="143"/>
                </a:cubicBezTo>
                <a:cubicBezTo>
                  <a:pt x="68" y="143"/>
                  <a:pt x="68" y="144"/>
                  <a:pt x="66" y="144"/>
                </a:cubicBezTo>
                <a:cubicBezTo>
                  <a:pt x="65" y="144"/>
                  <a:pt x="64" y="144"/>
                  <a:pt x="63" y="144"/>
                </a:cubicBezTo>
                <a:cubicBezTo>
                  <a:pt x="62" y="144"/>
                  <a:pt x="62" y="144"/>
                  <a:pt x="60" y="143"/>
                </a:cubicBezTo>
                <a:cubicBezTo>
                  <a:pt x="59" y="143"/>
                  <a:pt x="57" y="145"/>
                  <a:pt x="56" y="145"/>
                </a:cubicBezTo>
                <a:cubicBezTo>
                  <a:pt x="55" y="146"/>
                  <a:pt x="55" y="146"/>
                  <a:pt x="54" y="147"/>
                </a:cubicBezTo>
                <a:cubicBezTo>
                  <a:pt x="54" y="147"/>
                  <a:pt x="51" y="148"/>
                  <a:pt x="50" y="149"/>
                </a:cubicBezTo>
                <a:cubicBezTo>
                  <a:pt x="49" y="150"/>
                  <a:pt x="49" y="150"/>
                  <a:pt x="47" y="150"/>
                </a:cubicBezTo>
                <a:cubicBezTo>
                  <a:pt x="46" y="150"/>
                  <a:pt x="44" y="152"/>
                  <a:pt x="44" y="152"/>
                </a:cubicBezTo>
                <a:cubicBezTo>
                  <a:pt x="44" y="153"/>
                  <a:pt x="44" y="153"/>
                  <a:pt x="43" y="155"/>
                </a:cubicBezTo>
                <a:cubicBezTo>
                  <a:pt x="41" y="156"/>
                  <a:pt x="40" y="159"/>
                  <a:pt x="40" y="160"/>
                </a:cubicBezTo>
                <a:cubicBezTo>
                  <a:pt x="39" y="160"/>
                  <a:pt x="38" y="161"/>
                  <a:pt x="37" y="162"/>
                </a:cubicBezTo>
                <a:cubicBezTo>
                  <a:pt x="35" y="164"/>
                  <a:pt x="34" y="168"/>
                  <a:pt x="34" y="171"/>
                </a:cubicBezTo>
                <a:cubicBezTo>
                  <a:pt x="33" y="174"/>
                  <a:pt x="32" y="178"/>
                  <a:pt x="32" y="179"/>
                </a:cubicBezTo>
                <a:cubicBezTo>
                  <a:pt x="31" y="180"/>
                  <a:pt x="31" y="181"/>
                  <a:pt x="28" y="182"/>
                </a:cubicBezTo>
                <a:cubicBezTo>
                  <a:pt x="26" y="184"/>
                  <a:pt x="25" y="185"/>
                  <a:pt x="24" y="188"/>
                </a:cubicBezTo>
                <a:cubicBezTo>
                  <a:pt x="23" y="190"/>
                  <a:pt x="22" y="195"/>
                  <a:pt x="22" y="198"/>
                </a:cubicBezTo>
                <a:cubicBezTo>
                  <a:pt x="22" y="201"/>
                  <a:pt x="20" y="204"/>
                  <a:pt x="19" y="205"/>
                </a:cubicBezTo>
                <a:cubicBezTo>
                  <a:pt x="19" y="206"/>
                  <a:pt x="18" y="208"/>
                  <a:pt x="18" y="209"/>
                </a:cubicBezTo>
                <a:cubicBezTo>
                  <a:pt x="17" y="211"/>
                  <a:pt x="14" y="218"/>
                  <a:pt x="14" y="220"/>
                </a:cubicBezTo>
                <a:cubicBezTo>
                  <a:pt x="13" y="221"/>
                  <a:pt x="11" y="226"/>
                  <a:pt x="10" y="229"/>
                </a:cubicBezTo>
                <a:cubicBezTo>
                  <a:pt x="9" y="231"/>
                  <a:pt x="8" y="233"/>
                  <a:pt x="8" y="234"/>
                </a:cubicBezTo>
                <a:cubicBezTo>
                  <a:pt x="7" y="236"/>
                  <a:pt x="6" y="237"/>
                  <a:pt x="6" y="239"/>
                </a:cubicBezTo>
                <a:cubicBezTo>
                  <a:pt x="5" y="242"/>
                  <a:pt x="3" y="249"/>
                  <a:pt x="2" y="254"/>
                </a:cubicBezTo>
                <a:cubicBezTo>
                  <a:pt x="0" y="259"/>
                  <a:pt x="0" y="270"/>
                  <a:pt x="0" y="274"/>
                </a:cubicBezTo>
                <a:cubicBezTo>
                  <a:pt x="0" y="278"/>
                  <a:pt x="1" y="284"/>
                  <a:pt x="1" y="287"/>
                </a:cubicBezTo>
                <a:cubicBezTo>
                  <a:pt x="2" y="290"/>
                  <a:pt x="4" y="292"/>
                  <a:pt x="5" y="293"/>
                </a:cubicBezTo>
                <a:cubicBezTo>
                  <a:pt x="7" y="294"/>
                  <a:pt x="8" y="294"/>
                  <a:pt x="10" y="295"/>
                </a:cubicBezTo>
                <a:cubicBezTo>
                  <a:pt x="12" y="296"/>
                  <a:pt x="17" y="296"/>
                  <a:pt x="19" y="297"/>
                </a:cubicBezTo>
                <a:cubicBezTo>
                  <a:pt x="20" y="297"/>
                  <a:pt x="20" y="297"/>
                  <a:pt x="21" y="297"/>
                </a:cubicBezTo>
                <a:cubicBezTo>
                  <a:pt x="22" y="297"/>
                  <a:pt x="24" y="297"/>
                  <a:pt x="25" y="297"/>
                </a:cubicBezTo>
                <a:cubicBezTo>
                  <a:pt x="27" y="297"/>
                  <a:pt x="30" y="298"/>
                  <a:pt x="31" y="298"/>
                </a:cubicBezTo>
                <a:cubicBezTo>
                  <a:pt x="32" y="299"/>
                  <a:pt x="36" y="300"/>
                  <a:pt x="38" y="300"/>
                </a:cubicBezTo>
                <a:cubicBezTo>
                  <a:pt x="40" y="301"/>
                  <a:pt x="45" y="302"/>
                  <a:pt x="46" y="302"/>
                </a:cubicBezTo>
                <a:cubicBezTo>
                  <a:pt x="47" y="303"/>
                  <a:pt x="48" y="303"/>
                  <a:pt x="49" y="303"/>
                </a:cubicBezTo>
                <a:cubicBezTo>
                  <a:pt x="50" y="303"/>
                  <a:pt x="53" y="303"/>
                  <a:pt x="54" y="303"/>
                </a:cubicBezTo>
                <a:cubicBezTo>
                  <a:pt x="55" y="303"/>
                  <a:pt x="57" y="302"/>
                  <a:pt x="58" y="302"/>
                </a:cubicBezTo>
                <a:cubicBezTo>
                  <a:pt x="59" y="302"/>
                  <a:pt x="58" y="302"/>
                  <a:pt x="58" y="303"/>
                </a:cubicBezTo>
                <a:cubicBezTo>
                  <a:pt x="58" y="304"/>
                  <a:pt x="58" y="305"/>
                  <a:pt x="58" y="309"/>
                </a:cubicBezTo>
                <a:cubicBezTo>
                  <a:pt x="58" y="313"/>
                  <a:pt x="57" y="321"/>
                  <a:pt x="57" y="326"/>
                </a:cubicBezTo>
                <a:cubicBezTo>
                  <a:pt x="56" y="331"/>
                  <a:pt x="56" y="344"/>
                  <a:pt x="55" y="349"/>
                </a:cubicBezTo>
                <a:cubicBezTo>
                  <a:pt x="55" y="354"/>
                  <a:pt x="56" y="358"/>
                  <a:pt x="56" y="360"/>
                </a:cubicBezTo>
                <a:cubicBezTo>
                  <a:pt x="56" y="361"/>
                  <a:pt x="57" y="362"/>
                  <a:pt x="58" y="364"/>
                </a:cubicBezTo>
                <a:cubicBezTo>
                  <a:pt x="59" y="365"/>
                  <a:pt x="61" y="366"/>
                  <a:pt x="62" y="367"/>
                </a:cubicBezTo>
                <a:cubicBezTo>
                  <a:pt x="63" y="368"/>
                  <a:pt x="65" y="369"/>
                  <a:pt x="66" y="369"/>
                </a:cubicBezTo>
                <a:cubicBezTo>
                  <a:pt x="66" y="369"/>
                  <a:pt x="66" y="369"/>
                  <a:pt x="66" y="370"/>
                </a:cubicBezTo>
                <a:cubicBezTo>
                  <a:pt x="66" y="370"/>
                  <a:pt x="66" y="371"/>
                  <a:pt x="67" y="372"/>
                </a:cubicBezTo>
                <a:cubicBezTo>
                  <a:pt x="67" y="373"/>
                  <a:pt x="67" y="373"/>
                  <a:pt x="67" y="373"/>
                </a:cubicBezTo>
                <a:cubicBezTo>
                  <a:pt x="66" y="373"/>
                  <a:pt x="66" y="373"/>
                  <a:pt x="67" y="374"/>
                </a:cubicBezTo>
                <a:cubicBezTo>
                  <a:pt x="67" y="375"/>
                  <a:pt x="67" y="375"/>
                  <a:pt x="66" y="376"/>
                </a:cubicBezTo>
                <a:cubicBezTo>
                  <a:pt x="66" y="376"/>
                  <a:pt x="66" y="377"/>
                  <a:pt x="66" y="378"/>
                </a:cubicBezTo>
                <a:cubicBezTo>
                  <a:pt x="66" y="380"/>
                  <a:pt x="67" y="384"/>
                  <a:pt x="66" y="384"/>
                </a:cubicBezTo>
                <a:cubicBezTo>
                  <a:pt x="65" y="384"/>
                  <a:pt x="63" y="385"/>
                  <a:pt x="63" y="385"/>
                </a:cubicBezTo>
                <a:cubicBezTo>
                  <a:pt x="62" y="386"/>
                  <a:pt x="63" y="390"/>
                  <a:pt x="63" y="392"/>
                </a:cubicBezTo>
                <a:cubicBezTo>
                  <a:pt x="63" y="394"/>
                  <a:pt x="63" y="396"/>
                  <a:pt x="63" y="397"/>
                </a:cubicBezTo>
                <a:cubicBezTo>
                  <a:pt x="64" y="398"/>
                  <a:pt x="64" y="398"/>
                  <a:pt x="63" y="399"/>
                </a:cubicBezTo>
                <a:cubicBezTo>
                  <a:pt x="61" y="402"/>
                  <a:pt x="61" y="404"/>
                  <a:pt x="61" y="406"/>
                </a:cubicBezTo>
                <a:cubicBezTo>
                  <a:pt x="61" y="408"/>
                  <a:pt x="61" y="409"/>
                  <a:pt x="61" y="410"/>
                </a:cubicBezTo>
                <a:cubicBezTo>
                  <a:pt x="60" y="414"/>
                  <a:pt x="60" y="415"/>
                  <a:pt x="60" y="417"/>
                </a:cubicBezTo>
                <a:cubicBezTo>
                  <a:pt x="59" y="420"/>
                  <a:pt x="59" y="419"/>
                  <a:pt x="59" y="421"/>
                </a:cubicBezTo>
                <a:cubicBezTo>
                  <a:pt x="58" y="422"/>
                  <a:pt x="57" y="424"/>
                  <a:pt x="57" y="425"/>
                </a:cubicBezTo>
                <a:cubicBezTo>
                  <a:pt x="56" y="426"/>
                  <a:pt x="56" y="428"/>
                  <a:pt x="55" y="429"/>
                </a:cubicBezTo>
                <a:cubicBezTo>
                  <a:pt x="54" y="431"/>
                  <a:pt x="54" y="434"/>
                  <a:pt x="53" y="437"/>
                </a:cubicBezTo>
                <a:cubicBezTo>
                  <a:pt x="52" y="441"/>
                  <a:pt x="52" y="444"/>
                  <a:pt x="52" y="444"/>
                </a:cubicBezTo>
                <a:cubicBezTo>
                  <a:pt x="52" y="445"/>
                  <a:pt x="52" y="448"/>
                  <a:pt x="51" y="448"/>
                </a:cubicBezTo>
                <a:cubicBezTo>
                  <a:pt x="51" y="449"/>
                  <a:pt x="52" y="453"/>
                  <a:pt x="51" y="453"/>
                </a:cubicBezTo>
                <a:cubicBezTo>
                  <a:pt x="51" y="454"/>
                  <a:pt x="52" y="455"/>
                  <a:pt x="52" y="457"/>
                </a:cubicBezTo>
                <a:cubicBezTo>
                  <a:pt x="52" y="458"/>
                  <a:pt x="52" y="460"/>
                  <a:pt x="52" y="461"/>
                </a:cubicBezTo>
                <a:cubicBezTo>
                  <a:pt x="52" y="461"/>
                  <a:pt x="52" y="462"/>
                  <a:pt x="53" y="463"/>
                </a:cubicBezTo>
                <a:cubicBezTo>
                  <a:pt x="53" y="464"/>
                  <a:pt x="53" y="465"/>
                  <a:pt x="53" y="466"/>
                </a:cubicBezTo>
                <a:cubicBezTo>
                  <a:pt x="53" y="466"/>
                  <a:pt x="54" y="468"/>
                  <a:pt x="54" y="469"/>
                </a:cubicBezTo>
                <a:cubicBezTo>
                  <a:pt x="54" y="470"/>
                  <a:pt x="55" y="471"/>
                  <a:pt x="55" y="471"/>
                </a:cubicBezTo>
                <a:cubicBezTo>
                  <a:pt x="56" y="472"/>
                  <a:pt x="56" y="473"/>
                  <a:pt x="56" y="475"/>
                </a:cubicBezTo>
                <a:cubicBezTo>
                  <a:pt x="56" y="477"/>
                  <a:pt x="56" y="479"/>
                  <a:pt x="57" y="481"/>
                </a:cubicBezTo>
                <a:cubicBezTo>
                  <a:pt x="57" y="482"/>
                  <a:pt x="57" y="485"/>
                  <a:pt x="57" y="486"/>
                </a:cubicBezTo>
                <a:cubicBezTo>
                  <a:pt x="57" y="487"/>
                  <a:pt x="57" y="488"/>
                  <a:pt x="57" y="491"/>
                </a:cubicBezTo>
                <a:cubicBezTo>
                  <a:pt x="57" y="495"/>
                  <a:pt x="57" y="498"/>
                  <a:pt x="57" y="501"/>
                </a:cubicBezTo>
                <a:cubicBezTo>
                  <a:pt x="56" y="508"/>
                  <a:pt x="57" y="513"/>
                  <a:pt x="58" y="519"/>
                </a:cubicBezTo>
                <a:cubicBezTo>
                  <a:pt x="58" y="525"/>
                  <a:pt x="59" y="529"/>
                  <a:pt x="60" y="532"/>
                </a:cubicBezTo>
                <a:cubicBezTo>
                  <a:pt x="61" y="535"/>
                  <a:pt x="64" y="546"/>
                  <a:pt x="65" y="549"/>
                </a:cubicBezTo>
                <a:cubicBezTo>
                  <a:pt x="66" y="553"/>
                  <a:pt x="67" y="558"/>
                  <a:pt x="68" y="560"/>
                </a:cubicBezTo>
                <a:cubicBezTo>
                  <a:pt x="68" y="561"/>
                  <a:pt x="68" y="567"/>
                  <a:pt x="69" y="570"/>
                </a:cubicBezTo>
                <a:cubicBezTo>
                  <a:pt x="69" y="573"/>
                  <a:pt x="70" y="583"/>
                  <a:pt x="70" y="585"/>
                </a:cubicBezTo>
                <a:cubicBezTo>
                  <a:pt x="71" y="588"/>
                  <a:pt x="72" y="605"/>
                  <a:pt x="72" y="608"/>
                </a:cubicBezTo>
                <a:cubicBezTo>
                  <a:pt x="72" y="611"/>
                  <a:pt x="74" y="628"/>
                  <a:pt x="74" y="631"/>
                </a:cubicBezTo>
                <a:cubicBezTo>
                  <a:pt x="75" y="635"/>
                  <a:pt x="76" y="650"/>
                  <a:pt x="77" y="656"/>
                </a:cubicBezTo>
                <a:cubicBezTo>
                  <a:pt x="77" y="662"/>
                  <a:pt x="80" y="674"/>
                  <a:pt x="80" y="676"/>
                </a:cubicBezTo>
                <a:cubicBezTo>
                  <a:pt x="81" y="679"/>
                  <a:pt x="83" y="687"/>
                  <a:pt x="83" y="689"/>
                </a:cubicBezTo>
                <a:cubicBezTo>
                  <a:pt x="83" y="691"/>
                  <a:pt x="85" y="700"/>
                  <a:pt x="86" y="704"/>
                </a:cubicBezTo>
                <a:cubicBezTo>
                  <a:pt x="87" y="708"/>
                  <a:pt x="88" y="715"/>
                  <a:pt x="89" y="718"/>
                </a:cubicBezTo>
                <a:cubicBezTo>
                  <a:pt x="90" y="721"/>
                  <a:pt x="91" y="724"/>
                  <a:pt x="91" y="725"/>
                </a:cubicBezTo>
                <a:cubicBezTo>
                  <a:pt x="92" y="727"/>
                  <a:pt x="94" y="732"/>
                  <a:pt x="94" y="733"/>
                </a:cubicBezTo>
                <a:cubicBezTo>
                  <a:pt x="95" y="734"/>
                  <a:pt x="97" y="741"/>
                  <a:pt x="98" y="743"/>
                </a:cubicBezTo>
                <a:cubicBezTo>
                  <a:pt x="98" y="745"/>
                  <a:pt x="102" y="754"/>
                  <a:pt x="102" y="755"/>
                </a:cubicBezTo>
                <a:cubicBezTo>
                  <a:pt x="103" y="756"/>
                  <a:pt x="103" y="756"/>
                  <a:pt x="102" y="757"/>
                </a:cubicBezTo>
                <a:cubicBezTo>
                  <a:pt x="102" y="757"/>
                  <a:pt x="103" y="758"/>
                  <a:pt x="102" y="759"/>
                </a:cubicBezTo>
                <a:cubicBezTo>
                  <a:pt x="102" y="759"/>
                  <a:pt x="100" y="764"/>
                  <a:pt x="98" y="767"/>
                </a:cubicBezTo>
                <a:cubicBezTo>
                  <a:pt x="95" y="772"/>
                  <a:pt x="94" y="775"/>
                  <a:pt x="94" y="776"/>
                </a:cubicBezTo>
                <a:cubicBezTo>
                  <a:pt x="93" y="776"/>
                  <a:pt x="91" y="782"/>
                  <a:pt x="91" y="785"/>
                </a:cubicBezTo>
                <a:cubicBezTo>
                  <a:pt x="90" y="787"/>
                  <a:pt x="90" y="789"/>
                  <a:pt x="89" y="792"/>
                </a:cubicBezTo>
                <a:cubicBezTo>
                  <a:pt x="88" y="796"/>
                  <a:pt x="86" y="799"/>
                  <a:pt x="86" y="800"/>
                </a:cubicBezTo>
                <a:cubicBezTo>
                  <a:pt x="85" y="801"/>
                  <a:pt x="84" y="802"/>
                  <a:pt x="84" y="803"/>
                </a:cubicBezTo>
                <a:cubicBezTo>
                  <a:pt x="85" y="804"/>
                  <a:pt x="85" y="806"/>
                  <a:pt x="86" y="807"/>
                </a:cubicBezTo>
                <a:cubicBezTo>
                  <a:pt x="86" y="808"/>
                  <a:pt x="88" y="809"/>
                  <a:pt x="89" y="809"/>
                </a:cubicBezTo>
                <a:cubicBezTo>
                  <a:pt x="89" y="810"/>
                  <a:pt x="93" y="810"/>
                  <a:pt x="94" y="810"/>
                </a:cubicBezTo>
                <a:cubicBezTo>
                  <a:pt x="95" y="810"/>
                  <a:pt x="95" y="812"/>
                  <a:pt x="94" y="812"/>
                </a:cubicBezTo>
                <a:cubicBezTo>
                  <a:pt x="94" y="813"/>
                  <a:pt x="93" y="816"/>
                  <a:pt x="92" y="816"/>
                </a:cubicBezTo>
                <a:cubicBezTo>
                  <a:pt x="92" y="817"/>
                  <a:pt x="90" y="819"/>
                  <a:pt x="90" y="819"/>
                </a:cubicBezTo>
                <a:cubicBezTo>
                  <a:pt x="90" y="820"/>
                  <a:pt x="89" y="820"/>
                  <a:pt x="88" y="821"/>
                </a:cubicBezTo>
                <a:cubicBezTo>
                  <a:pt x="88" y="822"/>
                  <a:pt x="87" y="824"/>
                  <a:pt x="85" y="827"/>
                </a:cubicBezTo>
                <a:cubicBezTo>
                  <a:pt x="84" y="831"/>
                  <a:pt x="83" y="833"/>
                  <a:pt x="82" y="833"/>
                </a:cubicBezTo>
                <a:cubicBezTo>
                  <a:pt x="82" y="834"/>
                  <a:pt x="82" y="834"/>
                  <a:pt x="82" y="834"/>
                </a:cubicBezTo>
                <a:cubicBezTo>
                  <a:pt x="83" y="835"/>
                  <a:pt x="83" y="835"/>
                  <a:pt x="82" y="835"/>
                </a:cubicBezTo>
                <a:cubicBezTo>
                  <a:pt x="82" y="836"/>
                  <a:pt x="81" y="837"/>
                  <a:pt x="80" y="838"/>
                </a:cubicBezTo>
                <a:cubicBezTo>
                  <a:pt x="80" y="839"/>
                  <a:pt x="78" y="840"/>
                  <a:pt x="77" y="841"/>
                </a:cubicBezTo>
                <a:cubicBezTo>
                  <a:pt x="77" y="842"/>
                  <a:pt x="75" y="844"/>
                  <a:pt x="73" y="844"/>
                </a:cubicBezTo>
                <a:cubicBezTo>
                  <a:pt x="72" y="845"/>
                  <a:pt x="67" y="846"/>
                  <a:pt x="64" y="847"/>
                </a:cubicBezTo>
                <a:cubicBezTo>
                  <a:pt x="61" y="847"/>
                  <a:pt x="55" y="849"/>
                  <a:pt x="52" y="850"/>
                </a:cubicBezTo>
                <a:cubicBezTo>
                  <a:pt x="48" y="851"/>
                  <a:pt x="46" y="852"/>
                  <a:pt x="45" y="853"/>
                </a:cubicBezTo>
                <a:cubicBezTo>
                  <a:pt x="43" y="854"/>
                  <a:pt x="41" y="857"/>
                  <a:pt x="41" y="858"/>
                </a:cubicBezTo>
                <a:cubicBezTo>
                  <a:pt x="41" y="859"/>
                  <a:pt x="40" y="859"/>
                  <a:pt x="40" y="859"/>
                </a:cubicBezTo>
                <a:cubicBezTo>
                  <a:pt x="39" y="860"/>
                  <a:pt x="39" y="860"/>
                  <a:pt x="39" y="861"/>
                </a:cubicBezTo>
                <a:cubicBezTo>
                  <a:pt x="39" y="862"/>
                  <a:pt x="38" y="862"/>
                  <a:pt x="38" y="862"/>
                </a:cubicBezTo>
                <a:cubicBezTo>
                  <a:pt x="37" y="862"/>
                  <a:pt x="37" y="862"/>
                  <a:pt x="37" y="864"/>
                </a:cubicBezTo>
                <a:cubicBezTo>
                  <a:pt x="37" y="865"/>
                  <a:pt x="37" y="868"/>
                  <a:pt x="36" y="869"/>
                </a:cubicBezTo>
                <a:cubicBezTo>
                  <a:pt x="36" y="870"/>
                  <a:pt x="37" y="871"/>
                  <a:pt x="38" y="871"/>
                </a:cubicBezTo>
                <a:cubicBezTo>
                  <a:pt x="39" y="872"/>
                  <a:pt x="40" y="872"/>
                  <a:pt x="43" y="873"/>
                </a:cubicBezTo>
                <a:cubicBezTo>
                  <a:pt x="45" y="874"/>
                  <a:pt x="50" y="875"/>
                  <a:pt x="51" y="875"/>
                </a:cubicBezTo>
                <a:cubicBezTo>
                  <a:pt x="51" y="875"/>
                  <a:pt x="52" y="875"/>
                  <a:pt x="53" y="875"/>
                </a:cubicBezTo>
                <a:cubicBezTo>
                  <a:pt x="54" y="876"/>
                  <a:pt x="57" y="876"/>
                  <a:pt x="59" y="876"/>
                </a:cubicBezTo>
                <a:cubicBezTo>
                  <a:pt x="60" y="877"/>
                  <a:pt x="64" y="877"/>
                  <a:pt x="66" y="877"/>
                </a:cubicBezTo>
                <a:cubicBezTo>
                  <a:pt x="67" y="877"/>
                  <a:pt x="67" y="876"/>
                  <a:pt x="67" y="876"/>
                </a:cubicBezTo>
                <a:cubicBezTo>
                  <a:pt x="68" y="875"/>
                  <a:pt x="69" y="876"/>
                  <a:pt x="70" y="876"/>
                </a:cubicBezTo>
                <a:cubicBezTo>
                  <a:pt x="71" y="877"/>
                  <a:pt x="71" y="877"/>
                  <a:pt x="73" y="877"/>
                </a:cubicBezTo>
                <a:cubicBezTo>
                  <a:pt x="75" y="877"/>
                  <a:pt x="75" y="877"/>
                  <a:pt x="75" y="876"/>
                </a:cubicBezTo>
                <a:cubicBezTo>
                  <a:pt x="76" y="875"/>
                  <a:pt x="75" y="875"/>
                  <a:pt x="76" y="876"/>
                </a:cubicBezTo>
                <a:cubicBezTo>
                  <a:pt x="77" y="877"/>
                  <a:pt x="79" y="876"/>
                  <a:pt x="80" y="876"/>
                </a:cubicBezTo>
                <a:cubicBezTo>
                  <a:pt x="82" y="876"/>
                  <a:pt x="81" y="875"/>
                  <a:pt x="82" y="875"/>
                </a:cubicBezTo>
                <a:cubicBezTo>
                  <a:pt x="82" y="874"/>
                  <a:pt x="83" y="875"/>
                  <a:pt x="84" y="875"/>
                </a:cubicBezTo>
                <a:cubicBezTo>
                  <a:pt x="85" y="876"/>
                  <a:pt x="85" y="876"/>
                  <a:pt x="87" y="876"/>
                </a:cubicBezTo>
                <a:cubicBezTo>
                  <a:pt x="88" y="875"/>
                  <a:pt x="88" y="875"/>
                  <a:pt x="88" y="875"/>
                </a:cubicBezTo>
                <a:cubicBezTo>
                  <a:pt x="89" y="874"/>
                  <a:pt x="89" y="874"/>
                  <a:pt x="89" y="875"/>
                </a:cubicBezTo>
                <a:cubicBezTo>
                  <a:pt x="90" y="875"/>
                  <a:pt x="90" y="875"/>
                  <a:pt x="92" y="875"/>
                </a:cubicBezTo>
                <a:cubicBezTo>
                  <a:pt x="93" y="875"/>
                  <a:pt x="94" y="875"/>
                  <a:pt x="94" y="874"/>
                </a:cubicBezTo>
                <a:cubicBezTo>
                  <a:pt x="94" y="874"/>
                  <a:pt x="94" y="874"/>
                  <a:pt x="95" y="874"/>
                </a:cubicBezTo>
                <a:cubicBezTo>
                  <a:pt x="96" y="874"/>
                  <a:pt x="96" y="874"/>
                  <a:pt x="98" y="874"/>
                </a:cubicBezTo>
                <a:cubicBezTo>
                  <a:pt x="99" y="874"/>
                  <a:pt x="99" y="874"/>
                  <a:pt x="100" y="874"/>
                </a:cubicBezTo>
                <a:cubicBezTo>
                  <a:pt x="100" y="873"/>
                  <a:pt x="100" y="873"/>
                  <a:pt x="100" y="873"/>
                </a:cubicBezTo>
                <a:cubicBezTo>
                  <a:pt x="101" y="873"/>
                  <a:pt x="102" y="873"/>
                  <a:pt x="104" y="873"/>
                </a:cubicBezTo>
                <a:cubicBezTo>
                  <a:pt x="106" y="872"/>
                  <a:pt x="106" y="872"/>
                  <a:pt x="106" y="871"/>
                </a:cubicBezTo>
                <a:cubicBezTo>
                  <a:pt x="106" y="870"/>
                  <a:pt x="107" y="870"/>
                  <a:pt x="108" y="869"/>
                </a:cubicBezTo>
                <a:cubicBezTo>
                  <a:pt x="109" y="869"/>
                  <a:pt x="110" y="868"/>
                  <a:pt x="114" y="868"/>
                </a:cubicBezTo>
                <a:cubicBezTo>
                  <a:pt x="118" y="867"/>
                  <a:pt x="126" y="864"/>
                  <a:pt x="127" y="864"/>
                </a:cubicBezTo>
                <a:cubicBezTo>
                  <a:pt x="129" y="864"/>
                  <a:pt x="128" y="864"/>
                  <a:pt x="131" y="865"/>
                </a:cubicBezTo>
                <a:cubicBezTo>
                  <a:pt x="133" y="865"/>
                  <a:pt x="135" y="867"/>
                  <a:pt x="137" y="868"/>
                </a:cubicBezTo>
                <a:cubicBezTo>
                  <a:pt x="138" y="868"/>
                  <a:pt x="140" y="869"/>
                  <a:pt x="141" y="869"/>
                </a:cubicBezTo>
                <a:cubicBezTo>
                  <a:pt x="142" y="869"/>
                  <a:pt x="145" y="868"/>
                  <a:pt x="147" y="868"/>
                </a:cubicBezTo>
                <a:cubicBezTo>
                  <a:pt x="148" y="868"/>
                  <a:pt x="148" y="868"/>
                  <a:pt x="148" y="867"/>
                </a:cubicBezTo>
                <a:cubicBezTo>
                  <a:pt x="149" y="866"/>
                  <a:pt x="149" y="866"/>
                  <a:pt x="149" y="867"/>
                </a:cubicBezTo>
                <a:cubicBezTo>
                  <a:pt x="150" y="867"/>
                  <a:pt x="150" y="867"/>
                  <a:pt x="152" y="867"/>
                </a:cubicBezTo>
                <a:cubicBezTo>
                  <a:pt x="154" y="867"/>
                  <a:pt x="154" y="867"/>
                  <a:pt x="155" y="867"/>
                </a:cubicBezTo>
                <a:cubicBezTo>
                  <a:pt x="155" y="866"/>
                  <a:pt x="155" y="866"/>
                  <a:pt x="156" y="866"/>
                </a:cubicBezTo>
                <a:cubicBezTo>
                  <a:pt x="156" y="867"/>
                  <a:pt x="157" y="867"/>
                  <a:pt x="159" y="867"/>
                </a:cubicBezTo>
                <a:cubicBezTo>
                  <a:pt x="161" y="866"/>
                  <a:pt x="160" y="867"/>
                  <a:pt x="161" y="866"/>
                </a:cubicBezTo>
                <a:cubicBezTo>
                  <a:pt x="161" y="864"/>
                  <a:pt x="160" y="865"/>
                  <a:pt x="162" y="865"/>
                </a:cubicBezTo>
                <a:cubicBezTo>
                  <a:pt x="163" y="865"/>
                  <a:pt x="164" y="865"/>
                  <a:pt x="165" y="865"/>
                </a:cubicBezTo>
                <a:cubicBezTo>
                  <a:pt x="166" y="864"/>
                  <a:pt x="167" y="864"/>
                  <a:pt x="167" y="863"/>
                </a:cubicBezTo>
                <a:cubicBezTo>
                  <a:pt x="167" y="863"/>
                  <a:pt x="168" y="863"/>
                  <a:pt x="169" y="863"/>
                </a:cubicBezTo>
                <a:cubicBezTo>
                  <a:pt x="170" y="862"/>
                  <a:pt x="169" y="862"/>
                  <a:pt x="169" y="861"/>
                </a:cubicBezTo>
                <a:cubicBezTo>
                  <a:pt x="169" y="859"/>
                  <a:pt x="169" y="854"/>
                  <a:pt x="169" y="851"/>
                </a:cubicBezTo>
                <a:cubicBezTo>
                  <a:pt x="168" y="849"/>
                  <a:pt x="168" y="848"/>
                  <a:pt x="168" y="848"/>
                </a:cubicBezTo>
                <a:cubicBezTo>
                  <a:pt x="167" y="847"/>
                  <a:pt x="167" y="847"/>
                  <a:pt x="167" y="846"/>
                </a:cubicBezTo>
                <a:cubicBezTo>
                  <a:pt x="167" y="846"/>
                  <a:pt x="167" y="845"/>
                  <a:pt x="167" y="844"/>
                </a:cubicBezTo>
                <a:cubicBezTo>
                  <a:pt x="167" y="843"/>
                  <a:pt x="167" y="842"/>
                  <a:pt x="167" y="841"/>
                </a:cubicBezTo>
                <a:cubicBezTo>
                  <a:pt x="166" y="840"/>
                  <a:pt x="166" y="840"/>
                  <a:pt x="167" y="839"/>
                </a:cubicBezTo>
                <a:cubicBezTo>
                  <a:pt x="167" y="838"/>
                  <a:pt x="167" y="835"/>
                  <a:pt x="167" y="834"/>
                </a:cubicBezTo>
                <a:cubicBezTo>
                  <a:pt x="167" y="832"/>
                  <a:pt x="167" y="830"/>
                  <a:pt x="166" y="829"/>
                </a:cubicBezTo>
                <a:cubicBezTo>
                  <a:pt x="166" y="829"/>
                  <a:pt x="166" y="827"/>
                  <a:pt x="167" y="827"/>
                </a:cubicBezTo>
                <a:cubicBezTo>
                  <a:pt x="167" y="827"/>
                  <a:pt x="167" y="827"/>
                  <a:pt x="167" y="826"/>
                </a:cubicBezTo>
                <a:cubicBezTo>
                  <a:pt x="167" y="826"/>
                  <a:pt x="167" y="825"/>
                  <a:pt x="168" y="824"/>
                </a:cubicBezTo>
                <a:cubicBezTo>
                  <a:pt x="168" y="824"/>
                  <a:pt x="171" y="821"/>
                  <a:pt x="172" y="819"/>
                </a:cubicBezTo>
                <a:cubicBezTo>
                  <a:pt x="174" y="817"/>
                  <a:pt x="175" y="815"/>
                  <a:pt x="176" y="814"/>
                </a:cubicBezTo>
                <a:cubicBezTo>
                  <a:pt x="177" y="813"/>
                  <a:pt x="177" y="811"/>
                  <a:pt x="178" y="809"/>
                </a:cubicBezTo>
                <a:cubicBezTo>
                  <a:pt x="178" y="806"/>
                  <a:pt x="179" y="805"/>
                  <a:pt x="179" y="803"/>
                </a:cubicBezTo>
                <a:cubicBezTo>
                  <a:pt x="179" y="802"/>
                  <a:pt x="178" y="801"/>
                  <a:pt x="177" y="799"/>
                </a:cubicBezTo>
                <a:cubicBezTo>
                  <a:pt x="177" y="798"/>
                  <a:pt x="173" y="789"/>
                  <a:pt x="172" y="786"/>
                </a:cubicBezTo>
                <a:cubicBezTo>
                  <a:pt x="170" y="783"/>
                  <a:pt x="168" y="780"/>
                  <a:pt x="168" y="779"/>
                </a:cubicBezTo>
                <a:cubicBezTo>
                  <a:pt x="167" y="777"/>
                  <a:pt x="163" y="771"/>
                  <a:pt x="163" y="771"/>
                </a:cubicBezTo>
                <a:cubicBezTo>
                  <a:pt x="162" y="770"/>
                  <a:pt x="161" y="768"/>
                  <a:pt x="161" y="767"/>
                </a:cubicBezTo>
                <a:cubicBezTo>
                  <a:pt x="161" y="767"/>
                  <a:pt x="161" y="767"/>
                  <a:pt x="161" y="766"/>
                </a:cubicBezTo>
                <a:cubicBezTo>
                  <a:pt x="161" y="765"/>
                  <a:pt x="161" y="765"/>
                  <a:pt x="161" y="762"/>
                </a:cubicBezTo>
                <a:cubicBezTo>
                  <a:pt x="162" y="758"/>
                  <a:pt x="162" y="753"/>
                  <a:pt x="162" y="751"/>
                </a:cubicBezTo>
                <a:cubicBezTo>
                  <a:pt x="162" y="750"/>
                  <a:pt x="162" y="736"/>
                  <a:pt x="162" y="732"/>
                </a:cubicBezTo>
                <a:cubicBezTo>
                  <a:pt x="162" y="728"/>
                  <a:pt x="163" y="723"/>
                  <a:pt x="163" y="721"/>
                </a:cubicBezTo>
                <a:cubicBezTo>
                  <a:pt x="163" y="718"/>
                  <a:pt x="163" y="715"/>
                  <a:pt x="163" y="713"/>
                </a:cubicBezTo>
                <a:cubicBezTo>
                  <a:pt x="163" y="711"/>
                  <a:pt x="163" y="705"/>
                  <a:pt x="163" y="703"/>
                </a:cubicBezTo>
                <a:cubicBezTo>
                  <a:pt x="163" y="702"/>
                  <a:pt x="163" y="700"/>
                  <a:pt x="163" y="699"/>
                </a:cubicBezTo>
                <a:cubicBezTo>
                  <a:pt x="164" y="699"/>
                  <a:pt x="164" y="697"/>
                  <a:pt x="164" y="696"/>
                </a:cubicBezTo>
                <a:cubicBezTo>
                  <a:pt x="164" y="695"/>
                  <a:pt x="163" y="686"/>
                  <a:pt x="163" y="684"/>
                </a:cubicBezTo>
                <a:cubicBezTo>
                  <a:pt x="163" y="682"/>
                  <a:pt x="162" y="669"/>
                  <a:pt x="162" y="665"/>
                </a:cubicBezTo>
                <a:cubicBezTo>
                  <a:pt x="161" y="661"/>
                  <a:pt x="160" y="660"/>
                  <a:pt x="160" y="658"/>
                </a:cubicBezTo>
                <a:cubicBezTo>
                  <a:pt x="160" y="655"/>
                  <a:pt x="160" y="654"/>
                  <a:pt x="160" y="653"/>
                </a:cubicBezTo>
                <a:cubicBezTo>
                  <a:pt x="160" y="652"/>
                  <a:pt x="161" y="648"/>
                  <a:pt x="162" y="646"/>
                </a:cubicBezTo>
                <a:cubicBezTo>
                  <a:pt x="162" y="643"/>
                  <a:pt x="164" y="635"/>
                  <a:pt x="164" y="632"/>
                </a:cubicBezTo>
                <a:cubicBezTo>
                  <a:pt x="165" y="629"/>
                  <a:pt x="165" y="625"/>
                  <a:pt x="165" y="624"/>
                </a:cubicBezTo>
                <a:cubicBezTo>
                  <a:pt x="165" y="623"/>
                  <a:pt x="165" y="616"/>
                  <a:pt x="165" y="614"/>
                </a:cubicBezTo>
                <a:cubicBezTo>
                  <a:pt x="164" y="613"/>
                  <a:pt x="164" y="603"/>
                  <a:pt x="164" y="602"/>
                </a:cubicBezTo>
                <a:cubicBezTo>
                  <a:pt x="164" y="601"/>
                  <a:pt x="163" y="597"/>
                  <a:pt x="162" y="595"/>
                </a:cubicBezTo>
                <a:cubicBezTo>
                  <a:pt x="162" y="593"/>
                  <a:pt x="161" y="589"/>
                  <a:pt x="161" y="588"/>
                </a:cubicBezTo>
                <a:cubicBezTo>
                  <a:pt x="161" y="587"/>
                  <a:pt x="160" y="583"/>
                  <a:pt x="160" y="581"/>
                </a:cubicBezTo>
                <a:cubicBezTo>
                  <a:pt x="160" y="578"/>
                  <a:pt x="160" y="573"/>
                  <a:pt x="160" y="572"/>
                </a:cubicBezTo>
                <a:cubicBezTo>
                  <a:pt x="160" y="572"/>
                  <a:pt x="160" y="572"/>
                  <a:pt x="161" y="573"/>
                </a:cubicBezTo>
                <a:cubicBezTo>
                  <a:pt x="161" y="574"/>
                  <a:pt x="161" y="575"/>
                  <a:pt x="162" y="577"/>
                </a:cubicBezTo>
                <a:cubicBezTo>
                  <a:pt x="162" y="579"/>
                  <a:pt x="162" y="582"/>
                  <a:pt x="163" y="583"/>
                </a:cubicBezTo>
                <a:cubicBezTo>
                  <a:pt x="163" y="584"/>
                  <a:pt x="165" y="590"/>
                  <a:pt x="165" y="591"/>
                </a:cubicBezTo>
                <a:cubicBezTo>
                  <a:pt x="165" y="592"/>
                  <a:pt x="165" y="593"/>
                  <a:pt x="166" y="594"/>
                </a:cubicBezTo>
                <a:cubicBezTo>
                  <a:pt x="166" y="595"/>
                  <a:pt x="167" y="598"/>
                  <a:pt x="167" y="600"/>
                </a:cubicBezTo>
                <a:cubicBezTo>
                  <a:pt x="167" y="602"/>
                  <a:pt x="169" y="607"/>
                  <a:pt x="169" y="609"/>
                </a:cubicBezTo>
                <a:cubicBezTo>
                  <a:pt x="170" y="611"/>
                  <a:pt x="171" y="615"/>
                  <a:pt x="171" y="617"/>
                </a:cubicBezTo>
                <a:cubicBezTo>
                  <a:pt x="171" y="619"/>
                  <a:pt x="172" y="622"/>
                  <a:pt x="173" y="624"/>
                </a:cubicBezTo>
                <a:cubicBezTo>
                  <a:pt x="174" y="626"/>
                  <a:pt x="174" y="630"/>
                  <a:pt x="174" y="632"/>
                </a:cubicBezTo>
                <a:cubicBezTo>
                  <a:pt x="175" y="634"/>
                  <a:pt x="176" y="638"/>
                  <a:pt x="176" y="639"/>
                </a:cubicBezTo>
                <a:cubicBezTo>
                  <a:pt x="176" y="641"/>
                  <a:pt x="176" y="643"/>
                  <a:pt x="176" y="645"/>
                </a:cubicBezTo>
                <a:cubicBezTo>
                  <a:pt x="177" y="646"/>
                  <a:pt x="177" y="648"/>
                  <a:pt x="177" y="650"/>
                </a:cubicBezTo>
                <a:cubicBezTo>
                  <a:pt x="177" y="652"/>
                  <a:pt x="177" y="656"/>
                  <a:pt x="177" y="657"/>
                </a:cubicBezTo>
                <a:cubicBezTo>
                  <a:pt x="177" y="658"/>
                  <a:pt x="177" y="661"/>
                  <a:pt x="177" y="664"/>
                </a:cubicBezTo>
                <a:cubicBezTo>
                  <a:pt x="178" y="666"/>
                  <a:pt x="178" y="670"/>
                  <a:pt x="179" y="671"/>
                </a:cubicBezTo>
                <a:cubicBezTo>
                  <a:pt x="179" y="673"/>
                  <a:pt x="180" y="675"/>
                  <a:pt x="180" y="677"/>
                </a:cubicBezTo>
                <a:cubicBezTo>
                  <a:pt x="180" y="679"/>
                  <a:pt x="180" y="682"/>
                  <a:pt x="180" y="683"/>
                </a:cubicBezTo>
                <a:cubicBezTo>
                  <a:pt x="180" y="684"/>
                  <a:pt x="181" y="687"/>
                  <a:pt x="181" y="690"/>
                </a:cubicBezTo>
                <a:cubicBezTo>
                  <a:pt x="181" y="693"/>
                  <a:pt x="182" y="696"/>
                  <a:pt x="182" y="697"/>
                </a:cubicBezTo>
                <a:cubicBezTo>
                  <a:pt x="182" y="698"/>
                  <a:pt x="182" y="700"/>
                  <a:pt x="182" y="702"/>
                </a:cubicBezTo>
                <a:cubicBezTo>
                  <a:pt x="182" y="703"/>
                  <a:pt x="183" y="705"/>
                  <a:pt x="183" y="706"/>
                </a:cubicBezTo>
                <a:cubicBezTo>
                  <a:pt x="183" y="707"/>
                  <a:pt x="183" y="715"/>
                  <a:pt x="184" y="719"/>
                </a:cubicBezTo>
                <a:cubicBezTo>
                  <a:pt x="184" y="722"/>
                  <a:pt x="184" y="733"/>
                  <a:pt x="184" y="736"/>
                </a:cubicBezTo>
                <a:cubicBezTo>
                  <a:pt x="184" y="740"/>
                  <a:pt x="185" y="748"/>
                  <a:pt x="186" y="751"/>
                </a:cubicBezTo>
                <a:cubicBezTo>
                  <a:pt x="186" y="755"/>
                  <a:pt x="189" y="767"/>
                  <a:pt x="190" y="771"/>
                </a:cubicBezTo>
                <a:cubicBezTo>
                  <a:pt x="190" y="775"/>
                  <a:pt x="192" y="779"/>
                  <a:pt x="192" y="782"/>
                </a:cubicBezTo>
                <a:cubicBezTo>
                  <a:pt x="193" y="785"/>
                  <a:pt x="195" y="788"/>
                  <a:pt x="196" y="791"/>
                </a:cubicBezTo>
                <a:cubicBezTo>
                  <a:pt x="197" y="795"/>
                  <a:pt x="199" y="800"/>
                  <a:pt x="200" y="802"/>
                </a:cubicBezTo>
                <a:cubicBezTo>
                  <a:pt x="201" y="804"/>
                  <a:pt x="201" y="805"/>
                  <a:pt x="203" y="806"/>
                </a:cubicBezTo>
                <a:cubicBezTo>
                  <a:pt x="205" y="807"/>
                  <a:pt x="208" y="809"/>
                  <a:pt x="210" y="809"/>
                </a:cubicBezTo>
                <a:cubicBezTo>
                  <a:pt x="211" y="810"/>
                  <a:pt x="211" y="810"/>
                  <a:pt x="210" y="811"/>
                </a:cubicBezTo>
                <a:cubicBezTo>
                  <a:pt x="209" y="811"/>
                  <a:pt x="208" y="812"/>
                  <a:pt x="207" y="812"/>
                </a:cubicBezTo>
                <a:cubicBezTo>
                  <a:pt x="206" y="813"/>
                  <a:pt x="203" y="815"/>
                  <a:pt x="202" y="816"/>
                </a:cubicBezTo>
                <a:cubicBezTo>
                  <a:pt x="201" y="816"/>
                  <a:pt x="201" y="818"/>
                  <a:pt x="200" y="819"/>
                </a:cubicBezTo>
                <a:cubicBezTo>
                  <a:pt x="199" y="820"/>
                  <a:pt x="196" y="826"/>
                  <a:pt x="195" y="827"/>
                </a:cubicBezTo>
                <a:cubicBezTo>
                  <a:pt x="195" y="828"/>
                  <a:pt x="193" y="830"/>
                  <a:pt x="193" y="831"/>
                </a:cubicBezTo>
                <a:cubicBezTo>
                  <a:pt x="192" y="832"/>
                  <a:pt x="192" y="835"/>
                  <a:pt x="192" y="837"/>
                </a:cubicBezTo>
                <a:cubicBezTo>
                  <a:pt x="192" y="839"/>
                  <a:pt x="193" y="842"/>
                  <a:pt x="193" y="843"/>
                </a:cubicBezTo>
                <a:cubicBezTo>
                  <a:pt x="194" y="843"/>
                  <a:pt x="195" y="845"/>
                  <a:pt x="196" y="846"/>
                </a:cubicBezTo>
                <a:cubicBezTo>
                  <a:pt x="197" y="847"/>
                  <a:pt x="198" y="848"/>
                  <a:pt x="199" y="850"/>
                </a:cubicBezTo>
                <a:cubicBezTo>
                  <a:pt x="200" y="851"/>
                  <a:pt x="202" y="853"/>
                  <a:pt x="202" y="853"/>
                </a:cubicBezTo>
                <a:cubicBezTo>
                  <a:pt x="203" y="854"/>
                  <a:pt x="205" y="857"/>
                  <a:pt x="206" y="858"/>
                </a:cubicBezTo>
                <a:cubicBezTo>
                  <a:pt x="207" y="859"/>
                  <a:pt x="207" y="859"/>
                  <a:pt x="208" y="860"/>
                </a:cubicBezTo>
                <a:cubicBezTo>
                  <a:pt x="208" y="861"/>
                  <a:pt x="209" y="862"/>
                  <a:pt x="210" y="863"/>
                </a:cubicBezTo>
                <a:cubicBezTo>
                  <a:pt x="211" y="864"/>
                  <a:pt x="213" y="866"/>
                  <a:pt x="214" y="866"/>
                </a:cubicBezTo>
                <a:cubicBezTo>
                  <a:pt x="215" y="867"/>
                  <a:pt x="215" y="868"/>
                  <a:pt x="214" y="869"/>
                </a:cubicBezTo>
                <a:cubicBezTo>
                  <a:pt x="214" y="870"/>
                  <a:pt x="213" y="871"/>
                  <a:pt x="212" y="874"/>
                </a:cubicBezTo>
                <a:cubicBezTo>
                  <a:pt x="212" y="877"/>
                  <a:pt x="212" y="881"/>
                  <a:pt x="213" y="882"/>
                </a:cubicBezTo>
                <a:cubicBezTo>
                  <a:pt x="213" y="883"/>
                  <a:pt x="213" y="884"/>
                  <a:pt x="213" y="884"/>
                </a:cubicBezTo>
                <a:cubicBezTo>
                  <a:pt x="212" y="884"/>
                  <a:pt x="212" y="885"/>
                  <a:pt x="212" y="886"/>
                </a:cubicBezTo>
                <a:cubicBezTo>
                  <a:pt x="212" y="886"/>
                  <a:pt x="211" y="886"/>
                  <a:pt x="211" y="887"/>
                </a:cubicBezTo>
                <a:cubicBezTo>
                  <a:pt x="210" y="888"/>
                  <a:pt x="210" y="889"/>
                  <a:pt x="210" y="892"/>
                </a:cubicBezTo>
                <a:cubicBezTo>
                  <a:pt x="210" y="895"/>
                  <a:pt x="210" y="896"/>
                  <a:pt x="210" y="897"/>
                </a:cubicBezTo>
                <a:cubicBezTo>
                  <a:pt x="210" y="898"/>
                  <a:pt x="211" y="899"/>
                  <a:pt x="212" y="899"/>
                </a:cubicBezTo>
                <a:cubicBezTo>
                  <a:pt x="213" y="900"/>
                  <a:pt x="215" y="900"/>
                  <a:pt x="217" y="900"/>
                </a:cubicBezTo>
                <a:cubicBezTo>
                  <a:pt x="219" y="900"/>
                  <a:pt x="222" y="901"/>
                  <a:pt x="225" y="901"/>
                </a:cubicBezTo>
                <a:cubicBezTo>
                  <a:pt x="228" y="901"/>
                  <a:pt x="242" y="900"/>
                  <a:pt x="245" y="900"/>
                </a:cubicBezTo>
                <a:cubicBezTo>
                  <a:pt x="248" y="900"/>
                  <a:pt x="256" y="899"/>
                  <a:pt x="259" y="899"/>
                </a:cubicBezTo>
                <a:cubicBezTo>
                  <a:pt x="263" y="898"/>
                  <a:pt x="266" y="897"/>
                  <a:pt x="267" y="896"/>
                </a:cubicBezTo>
                <a:cubicBezTo>
                  <a:pt x="268" y="895"/>
                  <a:pt x="268" y="893"/>
                  <a:pt x="268" y="892"/>
                </a:cubicBezTo>
                <a:cubicBezTo>
                  <a:pt x="268" y="891"/>
                  <a:pt x="268" y="887"/>
                  <a:pt x="268" y="885"/>
                </a:cubicBezTo>
                <a:cubicBezTo>
                  <a:pt x="268" y="883"/>
                  <a:pt x="267" y="881"/>
                  <a:pt x="267" y="880"/>
                </a:cubicBezTo>
                <a:cubicBezTo>
                  <a:pt x="266" y="880"/>
                  <a:pt x="266" y="879"/>
                  <a:pt x="267" y="877"/>
                </a:cubicBezTo>
                <a:cubicBezTo>
                  <a:pt x="267" y="875"/>
                  <a:pt x="266" y="870"/>
                  <a:pt x="266" y="869"/>
                </a:cubicBezTo>
                <a:cubicBezTo>
                  <a:pt x="266" y="868"/>
                  <a:pt x="266" y="868"/>
                  <a:pt x="266" y="867"/>
                </a:cubicBezTo>
                <a:cubicBezTo>
                  <a:pt x="265" y="865"/>
                  <a:pt x="265" y="864"/>
                  <a:pt x="264" y="863"/>
                </a:cubicBezTo>
                <a:cubicBezTo>
                  <a:pt x="264" y="863"/>
                  <a:pt x="264" y="863"/>
                  <a:pt x="265" y="863"/>
                </a:cubicBezTo>
                <a:cubicBezTo>
                  <a:pt x="265" y="863"/>
                  <a:pt x="266" y="862"/>
                  <a:pt x="266" y="861"/>
                </a:cubicBezTo>
                <a:cubicBezTo>
                  <a:pt x="267" y="859"/>
                  <a:pt x="269" y="855"/>
                  <a:pt x="269" y="853"/>
                </a:cubicBezTo>
                <a:cubicBezTo>
                  <a:pt x="270" y="850"/>
                  <a:pt x="270" y="849"/>
                  <a:pt x="270" y="848"/>
                </a:cubicBezTo>
                <a:cubicBezTo>
                  <a:pt x="270" y="848"/>
                  <a:pt x="270" y="848"/>
                  <a:pt x="270" y="847"/>
                </a:cubicBezTo>
                <a:cubicBezTo>
                  <a:pt x="271" y="847"/>
                  <a:pt x="271" y="847"/>
                  <a:pt x="272" y="845"/>
                </a:cubicBezTo>
                <a:cubicBezTo>
                  <a:pt x="273" y="843"/>
                  <a:pt x="275" y="838"/>
                  <a:pt x="276" y="837"/>
                </a:cubicBezTo>
                <a:cubicBezTo>
                  <a:pt x="277" y="836"/>
                  <a:pt x="278" y="835"/>
                  <a:pt x="278" y="834"/>
                </a:cubicBezTo>
                <a:cubicBezTo>
                  <a:pt x="278" y="834"/>
                  <a:pt x="279" y="834"/>
                  <a:pt x="279" y="832"/>
                </a:cubicBezTo>
                <a:cubicBezTo>
                  <a:pt x="279" y="830"/>
                  <a:pt x="277" y="828"/>
                  <a:pt x="277" y="8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noEditPoints="1"/>
          </p:cNvSpPr>
          <p:nvPr/>
        </p:nvSpPr>
        <p:spPr bwMode="auto">
          <a:xfrm>
            <a:off x="5836503" y="1563688"/>
            <a:ext cx="1225488" cy="4552118"/>
          </a:xfrm>
          <a:custGeom>
            <a:avLst/>
            <a:gdLst>
              <a:gd name="T0" fmla="*/ 7 w 240"/>
              <a:gd name="T1" fmla="*/ 353 h 895"/>
              <a:gd name="T2" fmla="*/ 21 w 240"/>
              <a:gd name="T3" fmla="*/ 384 h 895"/>
              <a:gd name="T4" fmla="*/ 27 w 240"/>
              <a:gd name="T5" fmla="*/ 418 h 895"/>
              <a:gd name="T6" fmla="*/ 34 w 240"/>
              <a:gd name="T7" fmla="*/ 424 h 895"/>
              <a:gd name="T8" fmla="*/ 38 w 240"/>
              <a:gd name="T9" fmla="*/ 454 h 895"/>
              <a:gd name="T10" fmla="*/ 44 w 240"/>
              <a:gd name="T11" fmla="*/ 487 h 895"/>
              <a:gd name="T12" fmla="*/ 57 w 240"/>
              <a:gd name="T13" fmla="*/ 501 h 895"/>
              <a:gd name="T14" fmla="*/ 59 w 240"/>
              <a:gd name="T15" fmla="*/ 554 h 895"/>
              <a:gd name="T16" fmla="*/ 46 w 240"/>
              <a:gd name="T17" fmla="*/ 609 h 895"/>
              <a:gd name="T18" fmla="*/ 83 w 240"/>
              <a:gd name="T19" fmla="*/ 623 h 895"/>
              <a:gd name="T20" fmla="*/ 88 w 240"/>
              <a:gd name="T21" fmla="*/ 644 h 895"/>
              <a:gd name="T22" fmla="*/ 90 w 240"/>
              <a:gd name="T23" fmla="*/ 694 h 895"/>
              <a:gd name="T24" fmla="*/ 91 w 240"/>
              <a:gd name="T25" fmla="*/ 754 h 895"/>
              <a:gd name="T26" fmla="*/ 77 w 240"/>
              <a:gd name="T27" fmla="*/ 798 h 895"/>
              <a:gd name="T28" fmla="*/ 81 w 240"/>
              <a:gd name="T29" fmla="*/ 833 h 895"/>
              <a:gd name="T30" fmla="*/ 86 w 240"/>
              <a:gd name="T31" fmla="*/ 865 h 895"/>
              <a:gd name="T32" fmla="*/ 91 w 240"/>
              <a:gd name="T33" fmla="*/ 836 h 895"/>
              <a:gd name="T34" fmla="*/ 87 w 240"/>
              <a:gd name="T35" fmla="*/ 868 h 895"/>
              <a:gd name="T36" fmla="*/ 124 w 240"/>
              <a:gd name="T37" fmla="*/ 893 h 895"/>
              <a:gd name="T38" fmla="*/ 160 w 240"/>
              <a:gd name="T39" fmla="*/ 878 h 895"/>
              <a:gd name="T40" fmla="*/ 159 w 240"/>
              <a:gd name="T41" fmla="*/ 865 h 895"/>
              <a:gd name="T42" fmla="*/ 140 w 240"/>
              <a:gd name="T43" fmla="*/ 849 h 895"/>
              <a:gd name="T44" fmla="*/ 134 w 240"/>
              <a:gd name="T45" fmla="*/ 808 h 895"/>
              <a:gd name="T46" fmla="*/ 140 w 240"/>
              <a:gd name="T47" fmla="*/ 724 h 895"/>
              <a:gd name="T48" fmla="*/ 152 w 240"/>
              <a:gd name="T49" fmla="*/ 642 h 895"/>
              <a:gd name="T50" fmla="*/ 194 w 240"/>
              <a:gd name="T51" fmla="*/ 610 h 895"/>
              <a:gd name="T52" fmla="*/ 198 w 240"/>
              <a:gd name="T53" fmla="*/ 579 h 895"/>
              <a:gd name="T54" fmla="*/ 194 w 240"/>
              <a:gd name="T55" fmla="*/ 506 h 895"/>
              <a:gd name="T56" fmla="*/ 200 w 240"/>
              <a:gd name="T57" fmla="*/ 395 h 895"/>
              <a:gd name="T58" fmla="*/ 210 w 240"/>
              <a:gd name="T59" fmla="*/ 373 h 895"/>
              <a:gd name="T60" fmla="*/ 222 w 240"/>
              <a:gd name="T61" fmla="*/ 338 h 895"/>
              <a:gd name="T62" fmla="*/ 231 w 240"/>
              <a:gd name="T63" fmla="*/ 312 h 895"/>
              <a:gd name="T64" fmla="*/ 236 w 240"/>
              <a:gd name="T65" fmla="*/ 276 h 895"/>
              <a:gd name="T66" fmla="*/ 234 w 240"/>
              <a:gd name="T67" fmla="*/ 255 h 895"/>
              <a:gd name="T68" fmla="*/ 218 w 240"/>
              <a:gd name="T69" fmla="*/ 214 h 895"/>
              <a:gd name="T70" fmla="*/ 206 w 240"/>
              <a:gd name="T71" fmla="*/ 169 h 895"/>
              <a:gd name="T72" fmla="*/ 178 w 240"/>
              <a:gd name="T73" fmla="*/ 146 h 895"/>
              <a:gd name="T74" fmla="*/ 155 w 240"/>
              <a:gd name="T75" fmla="*/ 39 h 895"/>
              <a:gd name="T76" fmla="*/ 71 w 240"/>
              <a:gd name="T77" fmla="*/ 17 h 895"/>
              <a:gd name="T78" fmla="*/ 49 w 240"/>
              <a:gd name="T79" fmla="*/ 132 h 895"/>
              <a:gd name="T80" fmla="*/ 11 w 240"/>
              <a:gd name="T81" fmla="*/ 164 h 895"/>
              <a:gd name="T82" fmla="*/ 6 w 240"/>
              <a:gd name="T83" fmla="*/ 191 h 895"/>
              <a:gd name="T84" fmla="*/ 3 w 240"/>
              <a:gd name="T85" fmla="*/ 256 h 895"/>
              <a:gd name="T86" fmla="*/ 4 w 240"/>
              <a:gd name="T87" fmla="*/ 284 h 895"/>
              <a:gd name="T88" fmla="*/ 2 w 240"/>
              <a:gd name="T89" fmla="*/ 321 h 895"/>
              <a:gd name="T90" fmla="*/ 197 w 240"/>
              <a:gd name="T91" fmla="*/ 281 h 895"/>
              <a:gd name="T92" fmla="*/ 189 w 240"/>
              <a:gd name="T93" fmla="*/ 267 h 895"/>
              <a:gd name="T94" fmla="*/ 194 w 240"/>
              <a:gd name="T95" fmla="*/ 258 h 895"/>
              <a:gd name="T96" fmla="*/ 188 w 240"/>
              <a:gd name="T97" fmla="*/ 307 h 895"/>
              <a:gd name="T98" fmla="*/ 195 w 240"/>
              <a:gd name="T99" fmla="*/ 300 h 895"/>
              <a:gd name="T100" fmla="*/ 192 w 240"/>
              <a:gd name="T101" fmla="*/ 322 h 895"/>
              <a:gd name="T102" fmla="*/ 190 w 240"/>
              <a:gd name="T103" fmla="*/ 326 h 895"/>
              <a:gd name="T104" fmla="*/ 46 w 240"/>
              <a:gd name="T105" fmla="*/ 320 h 895"/>
              <a:gd name="T106" fmla="*/ 52 w 240"/>
              <a:gd name="T107" fmla="*/ 306 h 895"/>
              <a:gd name="T108" fmla="*/ 54 w 240"/>
              <a:gd name="T109" fmla="*/ 324 h 895"/>
              <a:gd name="T110" fmla="*/ 48 w 240"/>
              <a:gd name="T111" fmla="*/ 3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895">
                <a:moveTo>
                  <a:pt x="6" y="329"/>
                </a:moveTo>
                <a:cubicBezTo>
                  <a:pt x="7" y="331"/>
                  <a:pt x="7" y="331"/>
                  <a:pt x="7" y="332"/>
                </a:cubicBezTo>
                <a:cubicBezTo>
                  <a:pt x="7" y="334"/>
                  <a:pt x="6" y="339"/>
                  <a:pt x="6" y="341"/>
                </a:cubicBezTo>
                <a:cubicBezTo>
                  <a:pt x="6" y="342"/>
                  <a:pt x="6" y="346"/>
                  <a:pt x="6" y="348"/>
                </a:cubicBezTo>
                <a:cubicBezTo>
                  <a:pt x="6" y="351"/>
                  <a:pt x="6" y="351"/>
                  <a:pt x="7" y="353"/>
                </a:cubicBezTo>
                <a:cubicBezTo>
                  <a:pt x="7" y="355"/>
                  <a:pt x="8" y="357"/>
                  <a:pt x="9" y="359"/>
                </a:cubicBezTo>
                <a:cubicBezTo>
                  <a:pt x="10" y="360"/>
                  <a:pt x="12" y="365"/>
                  <a:pt x="13" y="368"/>
                </a:cubicBezTo>
                <a:cubicBezTo>
                  <a:pt x="14" y="370"/>
                  <a:pt x="18" y="374"/>
                  <a:pt x="18" y="375"/>
                </a:cubicBezTo>
                <a:cubicBezTo>
                  <a:pt x="18" y="375"/>
                  <a:pt x="19" y="377"/>
                  <a:pt x="20" y="377"/>
                </a:cubicBezTo>
                <a:cubicBezTo>
                  <a:pt x="20" y="377"/>
                  <a:pt x="21" y="381"/>
                  <a:pt x="21" y="384"/>
                </a:cubicBezTo>
                <a:cubicBezTo>
                  <a:pt x="22" y="387"/>
                  <a:pt x="22" y="392"/>
                  <a:pt x="22" y="394"/>
                </a:cubicBezTo>
                <a:cubicBezTo>
                  <a:pt x="23" y="396"/>
                  <a:pt x="23" y="400"/>
                  <a:pt x="23" y="401"/>
                </a:cubicBezTo>
                <a:cubicBezTo>
                  <a:pt x="23" y="403"/>
                  <a:pt x="25" y="411"/>
                  <a:pt x="25" y="413"/>
                </a:cubicBezTo>
                <a:cubicBezTo>
                  <a:pt x="25" y="415"/>
                  <a:pt x="26" y="418"/>
                  <a:pt x="26" y="419"/>
                </a:cubicBezTo>
                <a:cubicBezTo>
                  <a:pt x="27" y="420"/>
                  <a:pt x="28" y="418"/>
                  <a:pt x="27" y="418"/>
                </a:cubicBezTo>
                <a:cubicBezTo>
                  <a:pt x="27" y="417"/>
                  <a:pt x="28" y="416"/>
                  <a:pt x="28" y="416"/>
                </a:cubicBezTo>
                <a:cubicBezTo>
                  <a:pt x="29" y="416"/>
                  <a:pt x="29" y="416"/>
                  <a:pt x="29" y="417"/>
                </a:cubicBezTo>
                <a:cubicBezTo>
                  <a:pt x="30" y="417"/>
                  <a:pt x="32" y="418"/>
                  <a:pt x="32" y="418"/>
                </a:cubicBezTo>
                <a:cubicBezTo>
                  <a:pt x="33" y="418"/>
                  <a:pt x="33" y="418"/>
                  <a:pt x="33" y="419"/>
                </a:cubicBezTo>
                <a:cubicBezTo>
                  <a:pt x="33" y="421"/>
                  <a:pt x="33" y="422"/>
                  <a:pt x="34" y="424"/>
                </a:cubicBezTo>
                <a:cubicBezTo>
                  <a:pt x="35" y="425"/>
                  <a:pt x="36" y="427"/>
                  <a:pt x="37" y="429"/>
                </a:cubicBezTo>
                <a:cubicBezTo>
                  <a:pt x="37" y="431"/>
                  <a:pt x="38" y="434"/>
                  <a:pt x="38" y="435"/>
                </a:cubicBezTo>
                <a:cubicBezTo>
                  <a:pt x="38" y="437"/>
                  <a:pt x="38" y="438"/>
                  <a:pt x="38" y="440"/>
                </a:cubicBezTo>
                <a:cubicBezTo>
                  <a:pt x="38" y="442"/>
                  <a:pt x="37" y="445"/>
                  <a:pt x="37" y="447"/>
                </a:cubicBezTo>
                <a:cubicBezTo>
                  <a:pt x="37" y="448"/>
                  <a:pt x="37" y="452"/>
                  <a:pt x="38" y="454"/>
                </a:cubicBezTo>
                <a:cubicBezTo>
                  <a:pt x="38" y="456"/>
                  <a:pt x="39" y="458"/>
                  <a:pt x="39" y="460"/>
                </a:cubicBezTo>
                <a:cubicBezTo>
                  <a:pt x="39" y="462"/>
                  <a:pt x="40" y="468"/>
                  <a:pt x="40" y="470"/>
                </a:cubicBezTo>
                <a:cubicBezTo>
                  <a:pt x="41" y="471"/>
                  <a:pt x="42" y="474"/>
                  <a:pt x="42" y="475"/>
                </a:cubicBezTo>
                <a:cubicBezTo>
                  <a:pt x="43" y="477"/>
                  <a:pt x="44" y="482"/>
                  <a:pt x="44" y="483"/>
                </a:cubicBezTo>
                <a:cubicBezTo>
                  <a:pt x="44" y="485"/>
                  <a:pt x="44" y="486"/>
                  <a:pt x="44" y="487"/>
                </a:cubicBezTo>
                <a:cubicBezTo>
                  <a:pt x="45" y="488"/>
                  <a:pt x="46" y="489"/>
                  <a:pt x="46" y="490"/>
                </a:cubicBezTo>
                <a:cubicBezTo>
                  <a:pt x="47" y="491"/>
                  <a:pt x="48" y="493"/>
                  <a:pt x="49" y="494"/>
                </a:cubicBezTo>
                <a:cubicBezTo>
                  <a:pt x="49" y="495"/>
                  <a:pt x="51" y="498"/>
                  <a:pt x="52" y="498"/>
                </a:cubicBezTo>
                <a:cubicBezTo>
                  <a:pt x="52" y="499"/>
                  <a:pt x="54" y="501"/>
                  <a:pt x="54" y="501"/>
                </a:cubicBezTo>
                <a:cubicBezTo>
                  <a:pt x="55" y="502"/>
                  <a:pt x="57" y="501"/>
                  <a:pt x="57" y="501"/>
                </a:cubicBezTo>
                <a:cubicBezTo>
                  <a:pt x="57" y="500"/>
                  <a:pt x="57" y="500"/>
                  <a:pt x="58" y="500"/>
                </a:cubicBezTo>
                <a:cubicBezTo>
                  <a:pt x="58" y="500"/>
                  <a:pt x="58" y="501"/>
                  <a:pt x="58" y="503"/>
                </a:cubicBezTo>
                <a:cubicBezTo>
                  <a:pt x="59" y="505"/>
                  <a:pt x="60" y="527"/>
                  <a:pt x="61" y="529"/>
                </a:cubicBezTo>
                <a:cubicBezTo>
                  <a:pt x="61" y="531"/>
                  <a:pt x="61" y="542"/>
                  <a:pt x="61" y="543"/>
                </a:cubicBezTo>
                <a:cubicBezTo>
                  <a:pt x="61" y="544"/>
                  <a:pt x="60" y="551"/>
                  <a:pt x="59" y="554"/>
                </a:cubicBezTo>
                <a:cubicBezTo>
                  <a:pt x="59" y="556"/>
                  <a:pt x="55" y="572"/>
                  <a:pt x="55" y="575"/>
                </a:cubicBezTo>
                <a:cubicBezTo>
                  <a:pt x="54" y="578"/>
                  <a:pt x="51" y="592"/>
                  <a:pt x="50" y="594"/>
                </a:cubicBezTo>
                <a:cubicBezTo>
                  <a:pt x="50" y="595"/>
                  <a:pt x="49" y="597"/>
                  <a:pt x="49" y="598"/>
                </a:cubicBezTo>
                <a:cubicBezTo>
                  <a:pt x="48" y="599"/>
                  <a:pt x="48" y="602"/>
                  <a:pt x="48" y="604"/>
                </a:cubicBezTo>
                <a:cubicBezTo>
                  <a:pt x="47" y="606"/>
                  <a:pt x="47" y="608"/>
                  <a:pt x="46" y="609"/>
                </a:cubicBezTo>
                <a:cubicBezTo>
                  <a:pt x="46" y="609"/>
                  <a:pt x="58" y="613"/>
                  <a:pt x="59" y="613"/>
                </a:cubicBezTo>
                <a:cubicBezTo>
                  <a:pt x="60" y="613"/>
                  <a:pt x="60" y="613"/>
                  <a:pt x="60" y="614"/>
                </a:cubicBezTo>
                <a:cubicBezTo>
                  <a:pt x="59" y="616"/>
                  <a:pt x="59" y="620"/>
                  <a:pt x="59" y="621"/>
                </a:cubicBezTo>
                <a:cubicBezTo>
                  <a:pt x="60" y="622"/>
                  <a:pt x="65" y="623"/>
                  <a:pt x="69" y="623"/>
                </a:cubicBezTo>
                <a:cubicBezTo>
                  <a:pt x="74" y="623"/>
                  <a:pt x="83" y="623"/>
                  <a:pt x="83" y="623"/>
                </a:cubicBezTo>
                <a:cubicBezTo>
                  <a:pt x="84" y="623"/>
                  <a:pt x="85" y="622"/>
                  <a:pt x="88" y="622"/>
                </a:cubicBezTo>
                <a:cubicBezTo>
                  <a:pt x="89" y="622"/>
                  <a:pt x="88" y="617"/>
                  <a:pt x="88" y="616"/>
                </a:cubicBezTo>
                <a:cubicBezTo>
                  <a:pt x="88" y="616"/>
                  <a:pt x="93" y="616"/>
                  <a:pt x="94" y="616"/>
                </a:cubicBezTo>
                <a:cubicBezTo>
                  <a:pt x="95" y="616"/>
                  <a:pt x="93" y="621"/>
                  <a:pt x="92" y="623"/>
                </a:cubicBezTo>
                <a:cubicBezTo>
                  <a:pt x="92" y="625"/>
                  <a:pt x="88" y="641"/>
                  <a:pt x="88" y="644"/>
                </a:cubicBezTo>
                <a:cubicBezTo>
                  <a:pt x="87" y="647"/>
                  <a:pt x="87" y="651"/>
                  <a:pt x="86" y="654"/>
                </a:cubicBezTo>
                <a:cubicBezTo>
                  <a:pt x="86" y="657"/>
                  <a:pt x="85" y="662"/>
                  <a:pt x="85" y="665"/>
                </a:cubicBezTo>
                <a:cubicBezTo>
                  <a:pt x="85" y="667"/>
                  <a:pt x="85" y="672"/>
                  <a:pt x="86" y="676"/>
                </a:cubicBezTo>
                <a:cubicBezTo>
                  <a:pt x="86" y="679"/>
                  <a:pt x="88" y="682"/>
                  <a:pt x="88" y="686"/>
                </a:cubicBezTo>
                <a:cubicBezTo>
                  <a:pt x="89" y="689"/>
                  <a:pt x="90" y="691"/>
                  <a:pt x="90" y="694"/>
                </a:cubicBezTo>
                <a:cubicBezTo>
                  <a:pt x="90" y="697"/>
                  <a:pt x="91" y="702"/>
                  <a:pt x="90" y="706"/>
                </a:cubicBezTo>
                <a:cubicBezTo>
                  <a:pt x="90" y="710"/>
                  <a:pt x="91" y="722"/>
                  <a:pt x="91" y="725"/>
                </a:cubicBezTo>
                <a:cubicBezTo>
                  <a:pt x="91" y="728"/>
                  <a:pt x="91" y="728"/>
                  <a:pt x="91" y="728"/>
                </a:cubicBezTo>
                <a:cubicBezTo>
                  <a:pt x="91" y="728"/>
                  <a:pt x="91" y="741"/>
                  <a:pt x="91" y="743"/>
                </a:cubicBezTo>
                <a:cubicBezTo>
                  <a:pt x="91" y="745"/>
                  <a:pt x="91" y="751"/>
                  <a:pt x="91" y="754"/>
                </a:cubicBezTo>
                <a:cubicBezTo>
                  <a:pt x="91" y="757"/>
                  <a:pt x="90" y="766"/>
                  <a:pt x="90" y="769"/>
                </a:cubicBezTo>
                <a:cubicBezTo>
                  <a:pt x="89" y="772"/>
                  <a:pt x="88" y="780"/>
                  <a:pt x="87" y="782"/>
                </a:cubicBezTo>
                <a:cubicBezTo>
                  <a:pt x="87" y="784"/>
                  <a:pt x="86" y="787"/>
                  <a:pt x="85" y="788"/>
                </a:cubicBezTo>
                <a:cubicBezTo>
                  <a:pt x="85" y="789"/>
                  <a:pt x="82" y="791"/>
                  <a:pt x="82" y="792"/>
                </a:cubicBezTo>
                <a:cubicBezTo>
                  <a:pt x="81" y="793"/>
                  <a:pt x="78" y="796"/>
                  <a:pt x="77" y="798"/>
                </a:cubicBezTo>
                <a:cubicBezTo>
                  <a:pt x="76" y="800"/>
                  <a:pt x="74" y="802"/>
                  <a:pt x="73" y="806"/>
                </a:cubicBezTo>
                <a:cubicBezTo>
                  <a:pt x="72" y="809"/>
                  <a:pt x="71" y="812"/>
                  <a:pt x="71" y="814"/>
                </a:cubicBezTo>
                <a:cubicBezTo>
                  <a:pt x="71" y="816"/>
                  <a:pt x="73" y="818"/>
                  <a:pt x="74" y="821"/>
                </a:cubicBezTo>
                <a:cubicBezTo>
                  <a:pt x="75" y="823"/>
                  <a:pt x="77" y="824"/>
                  <a:pt x="78" y="827"/>
                </a:cubicBezTo>
                <a:cubicBezTo>
                  <a:pt x="79" y="829"/>
                  <a:pt x="80" y="831"/>
                  <a:pt x="81" y="833"/>
                </a:cubicBezTo>
                <a:cubicBezTo>
                  <a:pt x="81" y="835"/>
                  <a:pt x="81" y="839"/>
                  <a:pt x="81" y="841"/>
                </a:cubicBezTo>
                <a:cubicBezTo>
                  <a:pt x="81" y="843"/>
                  <a:pt x="81" y="853"/>
                  <a:pt x="81" y="856"/>
                </a:cubicBezTo>
                <a:cubicBezTo>
                  <a:pt x="81" y="858"/>
                  <a:pt x="80" y="864"/>
                  <a:pt x="80" y="865"/>
                </a:cubicBezTo>
                <a:cubicBezTo>
                  <a:pt x="81" y="866"/>
                  <a:pt x="82" y="865"/>
                  <a:pt x="83" y="866"/>
                </a:cubicBezTo>
                <a:cubicBezTo>
                  <a:pt x="84" y="866"/>
                  <a:pt x="85" y="865"/>
                  <a:pt x="86" y="865"/>
                </a:cubicBezTo>
                <a:cubicBezTo>
                  <a:pt x="86" y="865"/>
                  <a:pt x="86" y="847"/>
                  <a:pt x="86" y="844"/>
                </a:cubicBezTo>
                <a:cubicBezTo>
                  <a:pt x="86" y="840"/>
                  <a:pt x="87" y="835"/>
                  <a:pt x="87" y="834"/>
                </a:cubicBezTo>
                <a:cubicBezTo>
                  <a:pt x="88" y="834"/>
                  <a:pt x="88" y="832"/>
                  <a:pt x="89" y="832"/>
                </a:cubicBezTo>
                <a:cubicBezTo>
                  <a:pt x="90" y="832"/>
                  <a:pt x="91" y="833"/>
                  <a:pt x="91" y="833"/>
                </a:cubicBezTo>
                <a:cubicBezTo>
                  <a:pt x="91" y="834"/>
                  <a:pt x="91" y="835"/>
                  <a:pt x="91" y="836"/>
                </a:cubicBezTo>
                <a:cubicBezTo>
                  <a:pt x="91" y="838"/>
                  <a:pt x="91" y="843"/>
                  <a:pt x="91" y="845"/>
                </a:cubicBezTo>
                <a:cubicBezTo>
                  <a:pt x="91" y="847"/>
                  <a:pt x="91" y="851"/>
                  <a:pt x="90" y="853"/>
                </a:cubicBezTo>
                <a:cubicBezTo>
                  <a:pt x="90" y="855"/>
                  <a:pt x="90" y="859"/>
                  <a:pt x="89" y="860"/>
                </a:cubicBezTo>
                <a:cubicBezTo>
                  <a:pt x="89" y="862"/>
                  <a:pt x="89" y="864"/>
                  <a:pt x="89" y="864"/>
                </a:cubicBezTo>
                <a:cubicBezTo>
                  <a:pt x="89" y="865"/>
                  <a:pt x="88" y="865"/>
                  <a:pt x="87" y="868"/>
                </a:cubicBezTo>
                <a:cubicBezTo>
                  <a:pt x="87" y="870"/>
                  <a:pt x="86" y="876"/>
                  <a:pt x="87" y="879"/>
                </a:cubicBezTo>
                <a:cubicBezTo>
                  <a:pt x="87" y="882"/>
                  <a:pt x="88" y="884"/>
                  <a:pt x="90" y="886"/>
                </a:cubicBezTo>
                <a:cubicBezTo>
                  <a:pt x="93" y="889"/>
                  <a:pt x="96" y="891"/>
                  <a:pt x="99" y="892"/>
                </a:cubicBezTo>
                <a:cubicBezTo>
                  <a:pt x="102" y="893"/>
                  <a:pt x="110" y="895"/>
                  <a:pt x="111" y="895"/>
                </a:cubicBezTo>
                <a:cubicBezTo>
                  <a:pt x="113" y="895"/>
                  <a:pt x="121" y="895"/>
                  <a:pt x="124" y="893"/>
                </a:cubicBezTo>
                <a:cubicBezTo>
                  <a:pt x="127" y="892"/>
                  <a:pt x="130" y="891"/>
                  <a:pt x="130" y="887"/>
                </a:cubicBezTo>
                <a:cubicBezTo>
                  <a:pt x="131" y="884"/>
                  <a:pt x="132" y="880"/>
                  <a:pt x="132" y="878"/>
                </a:cubicBezTo>
                <a:cubicBezTo>
                  <a:pt x="132" y="876"/>
                  <a:pt x="132" y="876"/>
                  <a:pt x="132" y="876"/>
                </a:cubicBezTo>
                <a:cubicBezTo>
                  <a:pt x="132" y="876"/>
                  <a:pt x="141" y="879"/>
                  <a:pt x="145" y="878"/>
                </a:cubicBezTo>
                <a:cubicBezTo>
                  <a:pt x="149" y="878"/>
                  <a:pt x="158" y="879"/>
                  <a:pt x="160" y="878"/>
                </a:cubicBezTo>
                <a:cubicBezTo>
                  <a:pt x="162" y="878"/>
                  <a:pt x="173" y="877"/>
                  <a:pt x="175" y="876"/>
                </a:cubicBezTo>
                <a:cubicBezTo>
                  <a:pt x="177" y="875"/>
                  <a:pt x="179" y="874"/>
                  <a:pt x="179" y="872"/>
                </a:cubicBezTo>
                <a:cubicBezTo>
                  <a:pt x="179" y="872"/>
                  <a:pt x="178" y="871"/>
                  <a:pt x="176" y="871"/>
                </a:cubicBezTo>
                <a:cubicBezTo>
                  <a:pt x="175" y="870"/>
                  <a:pt x="171" y="870"/>
                  <a:pt x="169" y="869"/>
                </a:cubicBezTo>
                <a:cubicBezTo>
                  <a:pt x="166" y="867"/>
                  <a:pt x="161" y="866"/>
                  <a:pt x="159" y="865"/>
                </a:cubicBezTo>
                <a:cubicBezTo>
                  <a:pt x="158" y="864"/>
                  <a:pt x="156" y="862"/>
                  <a:pt x="155" y="862"/>
                </a:cubicBezTo>
                <a:cubicBezTo>
                  <a:pt x="155" y="861"/>
                  <a:pt x="153" y="861"/>
                  <a:pt x="151" y="860"/>
                </a:cubicBezTo>
                <a:cubicBezTo>
                  <a:pt x="149" y="859"/>
                  <a:pt x="149" y="858"/>
                  <a:pt x="145" y="856"/>
                </a:cubicBezTo>
                <a:cubicBezTo>
                  <a:pt x="144" y="855"/>
                  <a:pt x="144" y="856"/>
                  <a:pt x="142" y="853"/>
                </a:cubicBezTo>
                <a:cubicBezTo>
                  <a:pt x="141" y="850"/>
                  <a:pt x="140" y="850"/>
                  <a:pt x="140" y="849"/>
                </a:cubicBezTo>
                <a:cubicBezTo>
                  <a:pt x="140" y="848"/>
                  <a:pt x="140" y="847"/>
                  <a:pt x="139" y="846"/>
                </a:cubicBezTo>
                <a:cubicBezTo>
                  <a:pt x="138" y="845"/>
                  <a:pt x="137" y="843"/>
                  <a:pt x="136" y="840"/>
                </a:cubicBezTo>
                <a:cubicBezTo>
                  <a:pt x="134" y="836"/>
                  <a:pt x="132" y="830"/>
                  <a:pt x="131" y="828"/>
                </a:cubicBezTo>
                <a:cubicBezTo>
                  <a:pt x="131" y="827"/>
                  <a:pt x="132" y="826"/>
                  <a:pt x="132" y="821"/>
                </a:cubicBezTo>
                <a:cubicBezTo>
                  <a:pt x="131" y="816"/>
                  <a:pt x="134" y="811"/>
                  <a:pt x="134" y="808"/>
                </a:cubicBezTo>
                <a:cubicBezTo>
                  <a:pt x="134" y="806"/>
                  <a:pt x="132" y="801"/>
                  <a:pt x="131" y="799"/>
                </a:cubicBezTo>
                <a:cubicBezTo>
                  <a:pt x="131" y="797"/>
                  <a:pt x="129" y="792"/>
                  <a:pt x="129" y="789"/>
                </a:cubicBezTo>
                <a:cubicBezTo>
                  <a:pt x="130" y="785"/>
                  <a:pt x="129" y="775"/>
                  <a:pt x="130" y="769"/>
                </a:cubicBezTo>
                <a:cubicBezTo>
                  <a:pt x="132" y="763"/>
                  <a:pt x="133" y="754"/>
                  <a:pt x="134" y="752"/>
                </a:cubicBezTo>
                <a:cubicBezTo>
                  <a:pt x="134" y="749"/>
                  <a:pt x="140" y="728"/>
                  <a:pt x="140" y="724"/>
                </a:cubicBezTo>
                <a:cubicBezTo>
                  <a:pt x="141" y="720"/>
                  <a:pt x="145" y="701"/>
                  <a:pt x="146" y="698"/>
                </a:cubicBezTo>
                <a:cubicBezTo>
                  <a:pt x="147" y="695"/>
                  <a:pt x="148" y="690"/>
                  <a:pt x="149" y="685"/>
                </a:cubicBezTo>
                <a:cubicBezTo>
                  <a:pt x="149" y="681"/>
                  <a:pt x="149" y="676"/>
                  <a:pt x="150" y="671"/>
                </a:cubicBezTo>
                <a:cubicBezTo>
                  <a:pt x="150" y="665"/>
                  <a:pt x="150" y="655"/>
                  <a:pt x="151" y="652"/>
                </a:cubicBezTo>
                <a:cubicBezTo>
                  <a:pt x="151" y="649"/>
                  <a:pt x="152" y="643"/>
                  <a:pt x="152" y="642"/>
                </a:cubicBezTo>
                <a:cubicBezTo>
                  <a:pt x="152" y="641"/>
                  <a:pt x="156" y="630"/>
                  <a:pt x="156" y="628"/>
                </a:cubicBezTo>
                <a:cubicBezTo>
                  <a:pt x="157" y="626"/>
                  <a:pt x="159" y="618"/>
                  <a:pt x="160" y="617"/>
                </a:cubicBezTo>
                <a:cubicBezTo>
                  <a:pt x="160" y="617"/>
                  <a:pt x="170" y="615"/>
                  <a:pt x="172" y="614"/>
                </a:cubicBezTo>
                <a:cubicBezTo>
                  <a:pt x="173" y="614"/>
                  <a:pt x="173" y="613"/>
                  <a:pt x="173" y="613"/>
                </a:cubicBezTo>
                <a:cubicBezTo>
                  <a:pt x="173" y="613"/>
                  <a:pt x="188" y="612"/>
                  <a:pt x="194" y="610"/>
                </a:cubicBezTo>
                <a:cubicBezTo>
                  <a:pt x="200" y="609"/>
                  <a:pt x="202" y="609"/>
                  <a:pt x="202" y="608"/>
                </a:cubicBezTo>
                <a:cubicBezTo>
                  <a:pt x="202" y="607"/>
                  <a:pt x="201" y="607"/>
                  <a:pt x="201" y="606"/>
                </a:cubicBezTo>
                <a:cubicBezTo>
                  <a:pt x="201" y="606"/>
                  <a:pt x="204" y="605"/>
                  <a:pt x="205" y="605"/>
                </a:cubicBezTo>
                <a:cubicBezTo>
                  <a:pt x="205" y="605"/>
                  <a:pt x="201" y="592"/>
                  <a:pt x="200" y="589"/>
                </a:cubicBezTo>
                <a:cubicBezTo>
                  <a:pt x="200" y="587"/>
                  <a:pt x="198" y="580"/>
                  <a:pt x="198" y="579"/>
                </a:cubicBezTo>
                <a:cubicBezTo>
                  <a:pt x="197" y="577"/>
                  <a:pt x="195" y="562"/>
                  <a:pt x="195" y="559"/>
                </a:cubicBezTo>
                <a:cubicBezTo>
                  <a:pt x="195" y="557"/>
                  <a:pt x="193" y="542"/>
                  <a:pt x="193" y="540"/>
                </a:cubicBezTo>
                <a:cubicBezTo>
                  <a:pt x="193" y="537"/>
                  <a:pt x="193" y="530"/>
                  <a:pt x="193" y="529"/>
                </a:cubicBezTo>
                <a:cubicBezTo>
                  <a:pt x="193" y="528"/>
                  <a:pt x="194" y="525"/>
                  <a:pt x="194" y="522"/>
                </a:cubicBezTo>
                <a:cubicBezTo>
                  <a:pt x="194" y="519"/>
                  <a:pt x="194" y="508"/>
                  <a:pt x="194" y="506"/>
                </a:cubicBezTo>
                <a:cubicBezTo>
                  <a:pt x="195" y="503"/>
                  <a:pt x="196" y="487"/>
                  <a:pt x="196" y="484"/>
                </a:cubicBezTo>
                <a:cubicBezTo>
                  <a:pt x="196" y="481"/>
                  <a:pt x="197" y="466"/>
                  <a:pt x="197" y="464"/>
                </a:cubicBezTo>
                <a:cubicBezTo>
                  <a:pt x="198" y="461"/>
                  <a:pt x="199" y="443"/>
                  <a:pt x="199" y="439"/>
                </a:cubicBezTo>
                <a:cubicBezTo>
                  <a:pt x="199" y="436"/>
                  <a:pt x="199" y="421"/>
                  <a:pt x="199" y="418"/>
                </a:cubicBezTo>
                <a:cubicBezTo>
                  <a:pt x="199" y="416"/>
                  <a:pt x="200" y="397"/>
                  <a:pt x="200" y="395"/>
                </a:cubicBezTo>
                <a:cubicBezTo>
                  <a:pt x="200" y="392"/>
                  <a:pt x="200" y="385"/>
                  <a:pt x="199" y="382"/>
                </a:cubicBezTo>
                <a:cubicBezTo>
                  <a:pt x="199" y="382"/>
                  <a:pt x="201" y="380"/>
                  <a:pt x="201" y="380"/>
                </a:cubicBezTo>
                <a:cubicBezTo>
                  <a:pt x="202" y="380"/>
                  <a:pt x="203" y="381"/>
                  <a:pt x="205" y="381"/>
                </a:cubicBezTo>
                <a:cubicBezTo>
                  <a:pt x="206" y="381"/>
                  <a:pt x="209" y="379"/>
                  <a:pt x="210" y="377"/>
                </a:cubicBezTo>
                <a:cubicBezTo>
                  <a:pt x="210" y="375"/>
                  <a:pt x="210" y="373"/>
                  <a:pt x="210" y="373"/>
                </a:cubicBezTo>
                <a:cubicBezTo>
                  <a:pt x="210" y="372"/>
                  <a:pt x="212" y="368"/>
                  <a:pt x="214" y="366"/>
                </a:cubicBezTo>
                <a:cubicBezTo>
                  <a:pt x="215" y="364"/>
                  <a:pt x="216" y="361"/>
                  <a:pt x="217" y="360"/>
                </a:cubicBezTo>
                <a:cubicBezTo>
                  <a:pt x="217" y="358"/>
                  <a:pt x="218" y="354"/>
                  <a:pt x="219" y="351"/>
                </a:cubicBezTo>
                <a:cubicBezTo>
                  <a:pt x="219" y="348"/>
                  <a:pt x="220" y="345"/>
                  <a:pt x="220" y="344"/>
                </a:cubicBezTo>
                <a:cubicBezTo>
                  <a:pt x="221" y="343"/>
                  <a:pt x="222" y="339"/>
                  <a:pt x="222" y="338"/>
                </a:cubicBezTo>
                <a:cubicBezTo>
                  <a:pt x="222" y="337"/>
                  <a:pt x="224" y="333"/>
                  <a:pt x="224" y="332"/>
                </a:cubicBezTo>
                <a:cubicBezTo>
                  <a:pt x="224" y="332"/>
                  <a:pt x="224" y="331"/>
                  <a:pt x="225" y="329"/>
                </a:cubicBezTo>
                <a:cubicBezTo>
                  <a:pt x="226" y="328"/>
                  <a:pt x="227" y="324"/>
                  <a:pt x="227" y="324"/>
                </a:cubicBezTo>
                <a:cubicBezTo>
                  <a:pt x="226" y="323"/>
                  <a:pt x="227" y="325"/>
                  <a:pt x="228" y="320"/>
                </a:cubicBezTo>
                <a:cubicBezTo>
                  <a:pt x="231" y="318"/>
                  <a:pt x="231" y="313"/>
                  <a:pt x="231" y="312"/>
                </a:cubicBezTo>
                <a:cubicBezTo>
                  <a:pt x="232" y="311"/>
                  <a:pt x="234" y="305"/>
                  <a:pt x="235" y="302"/>
                </a:cubicBezTo>
                <a:cubicBezTo>
                  <a:pt x="236" y="299"/>
                  <a:pt x="238" y="293"/>
                  <a:pt x="238" y="291"/>
                </a:cubicBezTo>
                <a:cubicBezTo>
                  <a:pt x="237" y="290"/>
                  <a:pt x="236" y="288"/>
                  <a:pt x="237" y="286"/>
                </a:cubicBezTo>
                <a:cubicBezTo>
                  <a:pt x="239" y="284"/>
                  <a:pt x="239" y="285"/>
                  <a:pt x="239" y="283"/>
                </a:cubicBezTo>
                <a:cubicBezTo>
                  <a:pt x="239" y="281"/>
                  <a:pt x="238" y="278"/>
                  <a:pt x="236" y="276"/>
                </a:cubicBezTo>
                <a:cubicBezTo>
                  <a:pt x="234" y="273"/>
                  <a:pt x="234" y="270"/>
                  <a:pt x="234" y="269"/>
                </a:cubicBezTo>
                <a:cubicBezTo>
                  <a:pt x="234" y="268"/>
                  <a:pt x="236" y="268"/>
                  <a:pt x="237" y="267"/>
                </a:cubicBezTo>
                <a:cubicBezTo>
                  <a:pt x="239" y="265"/>
                  <a:pt x="240" y="263"/>
                  <a:pt x="238" y="261"/>
                </a:cubicBezTo>
                <a:cubicBezTo>
                  <a:pt x="236" y="259"/>
                  <a:pt x="235" y="260"/>
                  <a:pt x="235" y="259"/>
                </a:cubicBezTo>
                <a:cubicBezTo>
                  <a:pt x="234" y="258"/>
                  <a:pt x="234" y="256"/>
                  <a:pt x="234" y="255"/>
                </a:cubicBezTo>
                <a:cubicBezTo>
                  <a:pt x="234" y="254"/>
                  <a:pt x="230" y="247"/>
                  <a:pt x="229" y="245"/>
                </a:cubicBezTo>
                <a:cubicBezTo>
                  <a:pt x="228" y="243"/>
                  <a:pt x="223" y="237"/>
                  <a:pt x="223" y="236"/>
                </a:cubicBezTo>
                <a:cubicBezTo>
                  <a:pt x="223" y="235"/>
                  <a:pt x="223" y="232"/>
                  <a:pt x="222" y="230"/>
                </a:cubicBezTo>
                <a:cubicBezTo>
                  <a:pt x="222" y="227"/>
                  <a:pt x="220" y="224"/>
                  <a:pt x="220" y="221"/>
                </a:cubicBezTo>
                <a:cubicBezTo>
                  <a:pt x="219" y="219"/>
                  <a:pt x="219" y="216"/>
                  <a:pt x="218" y="214"/>
                </a:cubicBezTo>
                <a:cubicBezTo>
                  <a:pt x="218" y="212"/>
                  <a:pt x="217" y="209"/>
                  <a:pt x="216" y="208"/>
                </a:cubicBezTo>
                <a:cubicBezTo>
                  <a:pt x="215" y="207"/>
                  <a:pt x="217" y="203"/>
                  <a:pt x="216" y="200"/>
                </a:cubicBezTo>
                <a:cubicBezTo>
                  <a:pt x="215" y="197"/>
                  <a:pt x="214" y="195"/>
                  <a:pt x="213" y="193"/>
                </a:cubicBezTo>
                <a:cubicBezTo>
                  <a:pt x="212" y="190"/>
                  <a:pt x="210" y="182"/>
                  <a:pt x="209" y="180"/>
                </a:cubicBezTo>
                <a:cubicBezTo>
                  <a:pt x="208" y="177"/>
                  <a:pt x="206" y="170"/>
                  <a:pt x="206" y="169"/>
                </a:cubicBezTo>
                <a:cubicBezTo>
                  <a:pt x="206" y="167"/>
                  <a:pt x="204" y="160"/>
                  <a:pt x="203" y="159"/>
                </a:cubicBezTo>
                <a:cubicBezTo>
                  <a:pt x="201" y="157"/>
                  <a:pt x="201" y="156"/>
                  <a:pt x="199" y="155"/>
                </a:cubicBezTo>
                <a:cubicBezTo>
                  <a:pt x="197" y="154"/>
                  <a:pt x="193" y="153"/>
                  <a:pt x="191" y="152"/>
                </a:cubicBezTo>
                <a:cubicBezTo>
                  <a:pt x="189" y="152"/>
                  <a:pt x="187" y="149"/>
                  <a:pt x="185" y="149"/>
                </a:cubicBezTo>
                <a:cubicBezTo>
                  <a:pt x="183" y="148"/>
                  <a:pt x="179" y="146"/>
                  <a:pt x="178" y="146"/>
                </a:cubicBezTo>
                <a:cubicBezTo>
                  <a:pt x="177" y="145"/>
                  <a:pt x="178" y="145"/>
                  <a:pt x="176" y="143"/>
                </a:cubicBezTo>
                <a:cubicBezTo>
                  <a:pt x="175" y="142"/>
                  <a:pt x="164" y="126"/>
                  <a:pt x="164" y="125"/>
                </a:cubicBezTo>
                <a:cubicBezTo>
                  <a:pt x="163" y="123"/>
                  <a:pt x="166" y="108"/>
                  <a:pt x="166" y="105"/>
                </a:cubicBezTo>
                <a:cubicBezTo>
                  <a:pt x="167" y="103"/>
                  <a:pt x="170" y="86"/>
                  <a:pt x="165" y="71"/>
                </a:cubicBezTo>
                <a:cubicBezTo>
                  <a:pt x="161" y="56"/>
                  <a:pt x="156" y="42"/>
                  <a:pt x="155" y="39"/>
                </a:cubicBezTo>
                <a:cubicBezTo>
                  <a:pt x="154" y="36"/>
                  <a:pt x="149" y="18"/>
                  <a:pt x="143" y="13"/>
                </a:cubicBezTo>
                <a:cubicBezTo>
                  <a:pt x="137" y="7"/>
                  <a:pt x="132" y="3"/>
                  <a:pt x="126" y="2"/>
                </a:cubicBezTo>
                <a:cubicBezTo>
                  <a:pt x="120" y="0"/>
                  <a:pt x="107" y="0"/>
                  <a:pt x="104" y="0"/>
                </a:cubicBezTo>
                <a:cubicBezTo>
                  <a:pt x="101" y="1"/>
                  <a:pt x="94" y="1"/>
                  <a:pt x="89" y="3"/>
                </a:cubicBezTo>
                <a:cubicBezTo>
                  <a:pt x="84" y="5"/>
                  <a:pt x="75" y="11"/>
                  <a:pt x="71" y="17"/>
                </a:cubicBezTo>
                <a:cubicBezTo>
                  <a:pt x="67" y="24"/>
                  <a:pt x="65" y="23"/>
                  <a:pt x="63" y="35"/>
                </a:cubicBezTo>
                <a:cubicBezTo>
                  <a:pt x="60" y="46"/>
                  <a:pt x="59" y="59"/>
                  <a:pt x="59" y="64"/>
                </a:cubicBezTo>
                <a:cubicBezTo>
                  <a:pt x="58" y="70"/>
                  <a:pt x="58" y="86"/>
                  <a:pt x="57" y="91"/>
                </a:cubicBezTo>
                <a:cubicBezTo>
                  <a:pt x="56" y="96"/>
                  <a:pt x="53" y="120"/>
                  <a:pt x="51" y="125"/>
                </a:cubicBezTo>
                <a:cubicBezTo>
                  <a:pt x="50" y="130"/>
                  <a:pt x="49" y="132"/>
                  <a:pt x="49" y="132"/>
                </a:cubicBezTo>
                <a:cubicBezTo>
                  <a:pt x="49" y="132"/>
                  <a:pt x="32" y="140"/>
                  <a:pt x="30" y="140"/>
                </a:cubicBezTo>
                <a:cubicBezTo>
                  <a:pt x="28" y="141"/>
                  <a:pt x="25" y="141"/>
                  <a:pt x="23" y="142"/>
                </a:cubicBezTo>
                <a:cubicBezTo>
                  <a:pt x="22" y="142"/>
                  <a:pt x="20" y="144"/>
                  <a:pt x="19" y="145"/>
                </a:cubicBezTo>
                <a:cubicBezTo>
                  <a:pt x="18" y="146"/>
                  <a:pt x="17" y="150"/>
                  <a:pt x="15" y="153"/>
                </a:cubicBezTo>
                <a:cubicBezTo>
                  <a:pt x="14" y="157"/>
                  <a:pt x="12" y="162"/>
                  <a:pt x="11" y="164"/>
                </a:cubicBezTo>
                <a:cubicBezTo>
                  <a:pt x="11" y="165"/>
                  <a:pt x="11" y="168"/>
                  <a:pt x="10" y="169"/>
                </a:cubicBezTo>
                <a:cubicBezTo>
                  <a:pt x="10" y="170"/>
                  <a:pt x="10" y="170"/>
                  <a:pt x="10" y="170"/>
                </a:cubicBezTo>
                <a:cubicBezTo>
                  <a:pt x="10" y="170"/>
                  <a:pt x="10" y="178"/>
                  <a:pt x="10" y="179"/>
                </a:cubicBezTo>
                <a:cubicBezTo>
                  <a:pt x="9" y="180"/>
                  <a:pt x="8" y="185"/>
                  <a:pt x="8" y="186"/>
                </a:cubicBezTo>
                <a:cubicBezTo>
                  <a:pt x="8" y="187"/>
                  <a:pt x="7" y="190"/>
                  <a:pt x="6" y="191"/>
                </a:cubicBezTo>
                <a:cubicBezTo>
                  <a:pt x="6" y="193"/>
                  <a:pt x="5" y="195"/>
                  <a:pt x="6" y="198"/>
                </a:cubicBezTo>
                <a:cubicBezTo>
                  <a:pt x="6" y="200"/>
                  <a:pt x="6" y="200"/>
                  <a:pt x="6" y="203"/>
                </a:cubicBezTo>
                <a:cubicBezTo>
                  <a:pt x="5" y="206"/>
                  <a:pt x="4" y="227"/>
                  <a:pt x="4" y="228"/>
                </a:cubicBezTo>
                <a:cubicBezTo>
                  <a:pt x="4" y="229"/>
                  <a:pt x="4" y="246"/>
                  <a:pt x="3" y="248"/>
                </a:cubicBezTo>
                <a:cubicBezTo>
                  <a:pt x="3" y="249"/>
                  <a:pt x="3" y="254"/>
                  <a:pt x="3" y="256"/>
                </a:cubicBezTo>
                <a:cubicBezTo>
                  <a:pt x="4" y="258"/>
                  <a:pt x="4" y="258"/>
                  <a:pt x="4" y="258"/>
                </a:cubicBezTo>
                <a:cubicBezTo>
                  <a:pt x="4" y="258"/>
                  <a:pt x="4" y="258"/>
                  <a:pt x="4" y="261"/>
                </a:cubicBezTo>
                <a:cubicBezTo>
                  <a:pt x="4" y="263"/>
                  <a:pt x="4" y="267"/>
                  <a:pt x="4" y="270"/>
                </a:cubicBezTo>
                <a:cubicBezTo>
                  <a:pt x="4" y="273"/>
                  <a:pt x="4" y="277"/>
                  <a:pt x="4" y="278"/>
                </a:cubicBezTo>
                <a:cubicBezTo>
                  <a:pt x="4" y="279"/>
                  <a:pt x="4" y="283"/>
                  <a:pt x="4" y="284"/>
                </a:cubicBezTo>
                <a:cubicBezTo>
                  <a:pt x="3" y="286"/>
                  <a:pt x="3" y="289"/>
                  <a:pt x="3" y="291"/>
                </a:cubicBezTo>
                <a:cubicBezTo>
                  <a:pt x="2" y="292"/>
                  <a:pt x="1" y="296"/>
                  <a:pt x="1" y="297"/>
                </a:cubicBezTo>
                <a:cubicBezTo>
                  <a:pt x="1" y="299"/>
                  <a:pt x="0" y="302"/>
                  <a:pt x="0" y="305"/>
                </a:cubicBezTo>
                <a:cubicBezTo>
                  <a:pt x="0" y="307"/>
                  <a:pt x="0" y="312"/>
                  <a:pt x="0" y="313"/>
                </a:cubicBezTo>
                <a:cubicBezTo>
                  <a:pt x="0" y="315"/>
                  <a:pt x="1" y="318"/>
                  <a:pt x="2" y="321"/>
                </a:cubicBezTo>
                <a:cubicBezTo>
                  <a:pt x="3" y="323"/>
                  <a:pt x="5" y="327"/>
                  <a:pt x="6" y="329"/>
                </a:cubicBezTo>
                <a:close/>
                <a:moveTo>
                  <a:pt x="196" y="279"/>
                </a:moveTo>
                <a:cubicBezTo>
                  <a:pt x="196" y="278"/>
                  <a:pt x="197" y="276"/>
                  <a:pt x="197" y="276"/>
                </a:cubicBezTo>
                <a:cubicBezTo>
                  <a:pt x="197" y="277"/>
                  <a:pt x="198" y="277"/>
                  <a:pt x="199" y="278"/>
                </a:cubicBezTo>
                <a:cubicBezTo>
                  <a:pt x="199" y="279"/>
                  <a:pt x="198" y="281"/>
                  <a:pt x="197" y="281"/>
                </a:cubicBezTo>
                <a:cubicBezTo>
                  <a:pt x="197" y="281"/>
                  <a:pt x="196" y="280"/>
                  <a:pt x="196" y="279"/>
                </a:cubicBezTo>
                <a:close/>
                <a:moveTo>
                  <a:pt x="193" y="265"/>
                </a:moveTo>
                <a:cubicBezTo>
                  <a:pt x="193" y="266"/>
                  <a:pt x="193" y="269"/>
                  <a:pt x="193" y="269"/>
                </a:cubicBezTo>
                <a:cubicBezTo>
                  <a:pt x="193" y="269"/>
                  <a:pt x="193" y="270"/>
                  <a:pt x="193" y="269"/>
                </a:cubicBezTo>
                <a:cubicBezTo>
                  <a:pt x="193" y="269"/>
                  <a:pt x="189" y="267"/>
                  <a:pt x="189" y="267"/>
                </a:cubicBezTo>
                <a:cubicBezTo>
                  <a:pt x="189" y="266"/>
                  <a:pt x="189" y="265"/>
                  <a:pt x="189" y="263"/>
                </a:cubicBezTo>
                <a:cubicBezTo>
                  <a:pt x="189" y="261"/>
                  <a:pt x="189" y="257"/>
                  <a:pt x="189" y="257"/>
                </a:cubicBezTo>
                <a:cubicBezTo>
                  <a:pt x="190" y="256"/>
                  <a:pt x="190" y="255"/>
                  <a:pt x="191" y="254"/>
                </a:cubicBezTo>
                <a:cubicBezTo>
                  <a:pt x="191" y="254"/>
                  <a:pt x="191" y="254"/>
                  <a:pt x="192" y="255"/>
                </a:cubicBezTo>
                <a:cubicBezTo>
                  <a:pt x="193" y="255"/>
                  <a:pt x="194" y="257"/>
                  <a:pt x="194" y="258"/>
                </a:cubicBezTo>
                <a:cubicBezTo>
                  <a:pt x="194" y="259"/>
                  <a:pt x="194" y="264"/>
                  <a:pt x="193" y="265"/>
                </a:cubicBezTo>
                <a:close/>
                <a:moveTo>
                  <a:pt x="185" y="311"/>
                </a:moveTo>
                <a:cubicBezTo>
                  <a:pt x="186" y="311"/>
                  <a:pt x="189" y="311"/>
                  <a:pt x="189" y="310"/>
                </a:cubicBezTo>
                <a:cubicBezTo>
                  <a:pt x="189" y="310"/>
                  <a:pt x="190" y="308"/>
                  <a:pt x="190" y="308"/>
                </a:cubicBezTo>
                <a:cubicBezTo>
                  <a:pt x="190" y="308"/>
                  <a:pt x="188" y="308"/>
                  <a:pt x="188" y="307"/>
                </a:cubicBezTo>
                <a:cubicBezTo>
                  <a:pt x="188" y="307"/>
                  <a:pt x="187" y="307"/>
                  <a:pt x="188" y="306"/>
                </a:cubicBezTo>
                <a:cubicBezTo>
                  <a:pt x="189" y="306"/>
                  <a:pt x="190" y="302"/>
                  <a:pt x="191" y="301"/>
                </a:cubicBezTo>
                <a:cubicBezTo>
                  <a:pt x="192" y="299"/>
                  <a:pt x="194" y="295"/>
                  <a:pt x="194" y="294"/>
                </a:cubicBezTo>
                <a:cubicBezTo>
                  <a:pt x="195" y="293"/>
                  <a:pt x="195" y="292"/>
                  <a:pt x="195" y="293"/>
                </a:cubicBezTo>
                <a:cubicBezTo>
                  <a:pt x="195" y="294"/>
                  <a:pt x="195" y="298"/>
                  <a:pt x="195" y="300"/>
                </a:cubicBezTo>
                <a:cubicBezTo>
                  <a:pt x="195" y="301"/>
                  <a:pt x="195" y="302"/>
                  <a:pt x="195" y="303"/>
                </a:cubicBezTo>
                <a:cubicBezTo>
                  <a:pt x="195" y="303"/>
                  <a:pt x="195" y="304"/>
                  <a:pt x="195" y="305"/>
                </a:cubicBezTo>
                <a:cubicBezTo>
                  <a:pt x="194" y="306"/>
                  <a:pt x="194" y="309"/>
                  <a:pt x="193" y="311"/>
                </a:cubicBezTo>
                <a:cubicBezTo>
                  <a:pt x="193" y="312"/>
                  <a:pt x="193" y="315"/>
                  <a:pt x="193" y="316"/>
                </a:cubicBezTo>
                <a:cubicBezTo>
                  <a:pt x="193" y="318"/>
                  <a:pt x="192" y="321"/>
                  <a:pt x="192" y="322"/>
                </a:cubicBezTo>
                <a:cubicBezTo>
                  <a:pt x="192" y="323"/>
                  <a:pt x="192" y="327"/>
                  <a:pt x="192" y="327"/>
                </a:cubicBezTo>
                <a:cubicBezTo>
                  <a:pt x="192" y="327"/>
                  <a:pt x="194" y="330"/>
                  <a:pt x="194" y="330"/>
                </a:cubicBezTo>
                <a:cubicBezTo>
                  <a:pt x="194" y="331"/>
                  <a:pt x="194" y="334"/>
                  <a:pt x="194" y="334"/>
                </a:cubicBezTo>
                <a:cubicBezTo>
                  <a:pt x="193" y="334"/>
                  <a:pt x="190" y="334"/>
                  <a:pt x="190" y="334"/>
                </a:cubicBezTo>
                <a:cubicBezTo>
                  <a:pt x="190" y="333"/>
                  <a:pt x="190" y="327"/>
                  <a:pt x="190" y="326"/>
                </a:cubicBezTo>
                <a:cubicBezTo>
                  <a:pt x="190" y="326"/>
                  <a:pt x="190" y="323"/>
                  <a:pt x="189" y="322"/>
                </a:cubicBezTo>
                <a:cubicBezTo>
                  <a:pt x="189" y="321"/>
                  <a:pt x="188" y="319"/>
                  <a:pt x="188" y="318"/>
                </a:cubicBezTo>
                <a:cubicBezTo>
                  <a:pt x="187" y="317"/>
                  <a:pt x="186" y="314"/>
                  <a:pt x="185" y="312"/>
                </a:cubicBezTo>
                <a:cubicBezTo>
                  <a:pt x="185" y="311"/>
                  <a:pt x="185" y="311"/>
                  <a:pt x="185" y="311"/>
                </a:cubicBezTo>
                <a:close/>
                <a:moveTo>
                  <a:pt x="46" y="320"/>
                </a:moveTo>
                <a:cubicBezTo>
                  <a:pt x="46" y="319"/>
                  <a:pt x="48" y="317"/>
                  <a:pt x="48" y="316"/>
                </a:cubicBezTo>
                <a:cubicBezTo>
                  <a:pt x="48" y="316"/>
                  <a:pt x="48" y="315"/>
                  <a:pt x="48" y="314"/>
                </a:cubicBezTo>
                <a:cubicBezTo>
                  <a:pt x="49" y="313"/>
                  <a:pt x="50" y="311"/>
                  <a:pt x="50" y="311"/>
                </a:cubicBezTo>
                <a:cubicBezTo>
                  <a:pt x="51" y="310"/>
                  <a:pt x="51" y="306"/>
                  <a:pt x="51" y="306"/>
                </a:cubicBezTo>
                <a:cubicBezTo>
                  <a:pt x="51" y="306"/>
                  <a:pt x="51" y="306"/>
                  <a:pt x="52" y="306"/>
                </a:cubicBezTo>
                <a:cubicBezTo>
                  <a:pt x="52" y="306"/>
                  <a:pt x="53" y="307"/>
                  <a:pt x="54" y="308"/>
                </a:cubicBezTo>
                <a:cubicBezTo>
                  <a:pt x="55" y="309"/>
                  <a:pt x="60" y="311"/>
                  <a:pt x="60" y="311"/>
                </a:cubicBezTo>
                <a:cubicBezTo>
                  <a:pt x="60" y="311"/>
                  <a:pt x="59" y="312"/>
                  <a:pt x="59" y="313"/>
                </a:cubicBezTo>
                <a:cubicBezTo>
                  <a:pt x="59" y="315"/>
                  <a:pt x="59" y="315"/>
                  <a:pt x="57" y="318"/>
                </a:cubicBezTo>
                <a:cubicBezTo>
                  <a:pt x="55" y="320"/>
                  <a:pt x="54" y="324"/>
                  <a:pt x="54" y="324"/>
                </a:cubicBezTo>
                <a:cubicBezTo>
                  <a:pt x="54" y="325"/>
                  <a:pt x="55" y="326"/>
                  <a:pt x="54" y="326"/>
                </a:cubicBezTo>
                <a:cubicBezTo>
                  <a:pt x="54" y="326"/>
                  <a:pt x="51" y="331"/>
                  <a:pt x="50" y="337"/>
                </a:cubicBezTo>
                <a:cubicBezTo>
                  <a:pt x="49" y="343"/>
                  <a:pt x="49" y="341"/>
                  <a:pt x="48" y="341"/>
                </a:cubicBezTo>
                <a:cubicBezTo>
                  <a:pt x="48" y="341"/>
                  <a:pt x="48" y="336"/>
                  <a:pt x="48" y="335"/>
                </a:cubicBezTo>
                <a:cubicBezTo>
                  <a:pt x="48" y="334"/>
                  <a:pt x="48" y="329"/>
                  <a:pt x="48" y="327"/>
                </a:cubicBezTo>
                <a:cubicBezTo>
                  <a:pt x="48" y="326"/>
                  <a:pt x="46" y="320"/>
                  <a:pt x="46" y="3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Title 1"/>
          <p:cNvSpPr txBox="1">
            <a:spLocks/>
          </p:cNvSpPr>
          <p:nvPr/>
        </p:nvSpPr>
        <p:spPr>
          <a:xfrm>
            <a:off x="523103" y="3908854"/>
            <a:ext cx="3534032" cy="255784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rPr>
              <a:t>Aileniz ve Bizim İçin, </a:t>
            </a:r>
            <a:endParaRPr kumimoji="0" lang="id-ID" sz="44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endParaRPr>
          </a:p>
        </p:txBody>
      </p:sp>
      <p:sp>
        <p:nvSpPr>
          <p:cNvPr id="73" name="72 Metin kutusu"/>
          <p:cNvSpPr txBox="1"/>
          <p:nvPr/>
        </p:nvSpPr>
        <p:spPr>
          <a:xfrm>
            <a:off x="6845643" y="2681416"/>
            <a:ext cx="5346357" cy="2123658"/>
          </a:xfrm>
          <a:prstGeom prst="rect">
            <a:avLst/>
          </a:prstGeom>
          <a:noFill/>
        </p:spPr>
        <p:txBody>
          <a:bodyPr wrap="square" rtlCol="0">
            <a:spAutoFit/>
          </a:bodyPr>
          <a:lstStyle/>
          <a:p>
            <a:pPr algn="ctr"/>
            <a:r>
              <a:rPr lang="tr-TR"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ÇOK DEĞERLİSİNİZ.</a:t>
            </a:r>
          </a:p>
        </p:txBody>
      </p:sp>
      <p:sp>
        <p:nvSpPr>
          <p:cNvPr id="9" name="Title 1"/>
          <p:cNvSpPr txBox="1">
            <a:spLocks/>
          </p:cNvSpPr>
          <p:nvPr/>
        </p:nvSpPr>
        <p:spPr>
          <a:xfrm>
            <a:off x="0" y="132347"/>
            <a:ext cx="12192000" cy="97455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chemeClr val="tx1">
                    <a:lumMod val="95000"/>
                    <a:lumOff val="5000"/>
                  </a:schemeClr>
                </a:solidFill>
                <a:effectLst/>
                <a:uLnTx/>
                <a:uFillTx/>
                <a:latin typeface="+mn-lt"/>
                <a:ea typeface="+mn-ea"/>
                <a:cs typeface="+mn-cs"/>
              </a:rPr>
              <a:t>Bizim İçin</a:t>
            </a:r>
            <a:r>
              <a:rPr kumimoji="0" lang="tr-TR" sz="4400" b="1" i="0" u="none" strike="noStrike" kern="1200" cap="none" spc="0" normalizeH="0" noProof="0" dirty="0">
                <a:ln>
                  <a:noFill/>
                </a:ln>
                <a:solidFill>
                  <a:schemeClr val="tx1">
                    <a:lumMod val="95000"/>
                    <a:lumOff val="5000"/>
                  </a:schemeClr>
                </a:solidFill>
                <a:effectLst/>
                <a:uLnTx/>
                <a:uFillTx/>
                <a:latin typeface="+mn-lt"/>
                <a:ea typeface="+mn-ea"/>
                <a:cs typeface="+mn-cs"/>
              </a:rPr>
              <a:t> Değerlisiniz…</a:t>
            </a:r>
            <a:endParaRPr kumimoji="0" lang="id-ID" sz="44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extLst>
      <p:ext uri="{BB962C8B-B14F-4D97-AF65-F5344CB8AC3E}">
        <p14:creationId xmlns:p14="http://schemas.microsoft.com/office/powerpoint/2010/main" xmlns="" val="2813317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1622425" y="1856885"/>
            <a:ext cx="5402263" cy="2079625"/>
          </a:xfrm>
          <a:custGeom>
            <a:avLst/>
            <a:gdLst>
              <a:gd name="T0" fmla="*/ 1254 w 1629"/>
              <a:gd name="T1" fmla="*/ 124 h 626"/>
              <a:gd name="T2" fmla="*/ 353 w 1629"/>
              <a:gd name="T3" fmla="*/ 124 h 626"/>
              <a:gd name="T4" fmla="*/ 353 w 1629"/>
              <a:gd name="T5" fmla="*/ 0 h 626"/>
              <a:gd name="T6" fmla="*/ 0 w 1629"/>
              <a:gd name="T7" fmla="*/ 313 h 626"/>
              <a:gd name="T8" fmla="*/ 353 w 1629"/>
              <a:gd name="T9" fmla="*/ 626 h 626"/>
              <a:gd name="T10" fmla="*/ 353 w 1629"/>
              <a:gd name="T11" fmla="*/ 499 h 626"/>
              <a:gd name="T12" fmla="*/ 1254 w 1629"/>
              <a:gd name="T13" fmla="*/ 499 h 626"/>
              <a:gd name="T14" fmla="*/ 1629 w 1629"/>
              <a:gd name="T15" fmla="*/ 577 h 626"/>
              <a:gd name="T16" fmla="*/ 1254 w 1629"/>
              <a:gd name="T17" fmla="*/ 12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9" h="626">
                <a:moveTo>
                  <a:pt x="1254" y="124"/>
                </a:moveTo>
                <a:cubicBezTo>
                  <a:pt x="353" y="124"/>
                  <a:pt x="353" y="124"/>
                  <a:pt x="353" y="124"/>
                </a:cubicBezTo>
                <a:cubicBezTo>
                  <a:pt x="353" y="0"/>
                  <a:pt x="353" y="0"/>
                  <a:pt x="353" y="0"/>
                </a:cubicBezTo>
                <a:cubicBezTo>
                  <a:pt x="0" y="313"/>
                  <a:pt x="0" y="313"/>
                  <a:pt x="0" y="313"/>
                </a:cubicBezTo>
                <a:cubicBezTo>
                  <a:pt x="353" y="626"/>
                  <a:pt x="353" y="626"/>
                  <a:pt x="353" y="626"/>
                </a:cubicBezTo>
                <a:cubicBezTo>
                  <a:pt x="353" y="499"/>
                  <a:pt x="353" y="499"/>
                  <a:pt x="353" y="499"/>
                </a:cubicBezTo>
                <a:cubicBezTo>
                  <a:pt x="1254" y="499"/>
                  <a:pt x="1254" y="499"/>
                  <a:pt x="1254" y="499"/>
                </a:cubicBezTo>
                <a:cubicBezTo>
                  <a:pt x="1375" y="499"/>
                  <a:pt x="1610" y="496"/>
                  <a:pt x="1629" y="577"/>
                </a:cubicBezTo>
                <a:cubicBezTo>
                  <a:pt x="1629" y="499"/>
                  <a:pt x="1593" y="124"/>
                  <a:pt x="1254" y="124"/>
                </a:cubicBezTo>
                <a:close/>
              </a:path>
            </a:pathLst>
          </a:custGeom>
          <a:gradFill flip="none" rotWithShape="1">
            <a:gsLst>
              <a:gs pos="0">
                <a:schemeClr val="accent2">
                  <a:lumMod val="60000"/>
                  <a:lumOff val="40000"/>
                </a:schemeClr>
              </a:gs>
              <a:gs pos="36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5185861" y="3833992"/>
            <a:ext cx="5402263" cy="2079625"/>
          </a:xfrm>
          <a:custGeom>
            <a:avLst/>
            <a:gdLst>
              <a:gd name="T0" fmla="*/ 374 w 1629"/>
              <a:gd name="T1" fmla="*/ 502 h 626"/>
              <a:gd name="T2" fmla="*/ 1276 w 1629"/>
              <a:gd name="T3" fmla="*/ 502 h 626"/>
              <a:gd name="T4" fmla="*/ 1276 w 1629"/>
              <a:gd name="T5" fmla="*/ 626 h 626"/>
              <a:gd name="T6" fmla="*/ 1629 w 1629"/>
              <a:gd name="T7" fmla="*/ 313 h 626"/>
              <a:gd name="T8" fmla="*/ 1276 w 1629"/>
              <a:gd name="T9" fmla="*/ 0 h 626"/>
              <a:gd name="T10" fmla="*/ 1276 w 1629"/>
              <a:gd name="T11" fmla="*/ 128 h 626"/>
              <a:gd name="T12" fmla="*/ 374 w 1629"/>
              <a:gd name="T13" fmla="*/ 128 h 626"/>
              <a:gd name="T14" fmla="*/ 0 w 1629"/>
              <a:gd name="T15" fmla="*/ 49 h 626"/>
              <a:gd name="T16" fmla="*/ 374 w 1629"/>
              <a:gd name="T17" fmla="*/ 50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9" h="626">
                <a:moveTo>
                  <a:pt x="374" y="502"/>
                </a:moveTo>
                <a:cubicBezTo>
                  <a:pt x="1276" y="502"/>
                  <a:pt x="1276" y="502"/>
                  <a:pt x="1276" y="502"/>
                </a:cubicBezTo>
                <a:cubicBezTo>
                  <a:pt x="1276" y="626"/>
                  <a:pt x="1276" y="626"/>
                  <a:pt x="1276" y="626"/>
                </a:cubicBezTo>
                <a:cubicBezTo>
                  <a:pt x="1629" y="313"/>
                  <a:pt x="1629" y="313"/>
                  <a:pt x="1629" y="313"/>
                </a:cubicBezTo>
                <a:cubicBezTo>
                  <a:pt x="1276" y="0"/>
                  <a:pt x="1276" y="0"/>
                  <a:pt x="1276" y="0"/>
                </a:cubicBezTo>
                <a:cubicBezTo>
                  <a:pt x="1276" y="128"/>
                  <a:pt x="1276" y="128"/>
                  <a:pt x="1276" y="128"/>
                </a:cubicBezTo>
                <a:cubicBezTo>
                  <a:pt x="374" y="128"/>
                  <a:pt x="374" y="128"/>
                  <a:pt x="374" y="128"/>
                </a:cubicBezTo>
                <a:cubicBezTo>
                  <a:pt x="254" y="128"/>
                  <a:pt x="19" y="131"/>
                  <a:pt x="0" y="49"/>
                </a:cubicBezTo>
                <a:cubicBezTo>
                  <a:pt x="0" y="128"/>
                  <a:pt x="36" y="502"/>
                  <a:pt x="374" y="502"/>
                </a:cubicBezTo>
                <a:close/>
              </a:path>
            </a:pathLst>
          </a:custGeom>
          <a:gradFill flip="none" rotWithShape="1">
            <a:gsLst>
              <a:gs pos="0">
                <a:schemeClr val="accent1">
                  <a:lumMod val="60000"/>
                  <a:lumOff val="40000"/>
                </a:schemeClr>
              </a:gs>
              <a:gs pos="38000">
                <a:schemeClr val="accent1"/>
              </a:gs>
            </a:gsLst>
            <a:lin ang="27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a:off x="5233988" y="3504710"/>
            <a:ext cx="1787525" cy="776288"/>
          </a:xfrm>
          <a:custGeom>
            <a:avLst/>
            <a:gdLst>
              <a:gd name="T0" fmla="*/ 375 w 539"/>
              <a:gd name="T1" fmla="*/ 231 h 234"/>
              <a:gd name="T2" fmla="*/ 539 w 539"/>
              <a:gd name="T3" fmla="*/ 231 h 234"/>
              <a:gd name="T4" fmla="*/ 539 w 539"/>
              <a:gd name="T5" fmla="*/ 74 h 234"/>
              <a:gd name="T6" fmla="*/ 166 w 539"/>
              <a:gd name="T7" fmla="*/ 3 h 234"/>
              <a:gd name="T8" fmla="*/ 0 w 539"/>
              <a:gd name="T9" fmla="*/ 3 h 234"/>
              <a:gd name="T10" fmla="*/ 0 w 539"/>
              <a:gd name="T11" fmla="*/ 152 h 234"/>
              <a:gd name="T12" fmla="*/ 375 w 53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539" h="234">
                <a:moveTo>
                  <a:pt x="375" y="231"/>
                </a:moveTo>
                <a:cubicBezTo>
                  <a:pt x="539" y="231"/>
                  <a:pt x="539" y="231"/>
                  <a:pt x="539" y="231"/>
                </a:cubicBezTo>
                <a:cubicBezTo>
                  <a:pt x="539" y="74"/>
                  <a:pt x="539" y="74"/>
                  <a:pt x="539" y="74"/>
                </a:cubicBezTo>
                <a:cubicBezTo>
                  <a:pt x="509" y="0"/>
                  <a:pt x="283" y="3"/>
                  <a:pt x="166" y="3"/>
                </a:cubicBezTo>
                <a:cubicBezTo>
                  <a:pt x="0" y="3"/>
                  <a:pt x="0" y="3"/>
                  <a:pt x="0" y="3"/>
                </a:cubicBezTo>
                <a:cubicBezTo>
                  <a:pt x="0" y="152"/>
                  <a:pt x="0" y="152"/>
                  <a:pt x="0" y="152"/>
                </a:cubicBezTo>
                <a:cubicBezTo>
                  <a:pt x="19" y="234"/>
                  <a:pt x="254" y="231"/>
                  <a:pt x="375" y="23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TextBox 8"/>
          <p:cNvSpPr txBox="1"/>
          <p:nvPr/>
        </p:nvSpPr>
        <p:spPr>
          <a:xfrm>
            <a:off x="6290009" y="4504623"/>
            <a:ext cx="3175869" cy="830997"/>
          </a:xfrm>
          <a:prstGeom prst="rect">
            <a:avLst/>
          </a:prstGeom>
          <a:noFill/>
        </p:spPr>
        <p:txBody>
          <a:bodyPr wrap="none" rtlCol="0">
            <a:spAutoFit/>
          </a:bodyPr>
          <a:lstStyle/>
          <a:p>
            <a:pPr algn="ctr"/>
            <a:r>
              <a:rPr lang="tr-TR" sz="2400" b="1" dirty="0" smtClean="0">
                <a:solidFill>
                  <a:schemeClr val="bg1"/>
                </a:solidFill>
                <a:latin typeface="+mj-lt"/>
              </a:rPr>
              <a:t>Sezgin UYSAL</a:t>
            </a:r>
            <a:endParaRPr lang="tr-TR" sz="2400" b="1" dirty="0">
              <a:solidFill>
                <a:schemeClr val="bg1"/>
              </a:solidFill>
              <a:latin typeface="+mj-lt"/>
            </a:endParaRPr>
          </a:p>
          <a:p>
            <a:pPr algn="ctr"/>
            <a:r>
              <a:rPr lang="tr-TR" sz="2400" b="1" dirty="0">
                <a:solidFill>
                  <a:schemeClr val="bg1"/>
                </a:solidFill>
                <a:latin typeface="+mj-lt"/>
              </a:rPr>
              <a:t>Psikolojik Danışman</a:t>
            </a:r>
            <a:endParaRPr lang="id-ID" sz="2400" b="1" dirty="0">
              <a:solidFill>
                <a:schemeClr val="bg1"/>
              </a:solidFill>
              <a:latin typeface="+mj-lt"/>
            </a:endParaRPr>
          </a:p>
        </p:txBody>
      </p:sp>
      <p:sp>
        <p:nvSpPr>
          <p:cNvPr id="21" name="Title 1"/>
          <p:cNvSpPr txBox="1">
            <a:spLocks/>
          </p:cNvSpPr>
          <p:nvPr/>
        </p:nvSpPr>
        <p:spPr>
          <a:xfrm>
            <a:off x="0" y="132347"/>
            <a:ext cx="12192000" cy="97455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chemeClr val="tx1">
                    <a:lumMod val="95000"/>
                    <a:lumOff val="5000"/>
                  </a:schemeClr>
                </a:solidFill>
                <a:effectLst/>
                <a:uLnTx/>
                <a:uFillTx/>
                <a:latin typeface="+mn-lt"/>
                <a:ea typeface="+mn-ea"/>
                <a:cs typeface="+mn-cs"/>
              </a:rPr>
              <a:t>Sunumumuz Bitmiştir</a:t>
            </a:r>
            <a:r>
              <a:rPr kumimoji="0" lang="tr-TR" sz="4400" b="1" i="0" u="none" strike="noStrike" kern="1200" cap="none" spc="0" normalizeH="0" noProof="0" dirty="0">
                <a:ln>
                  <a:noFill/>
                </a:ln>
                <a:solidFill>
                  <a:schemeClr val="tx1">
                    <a:lumMod val="95000"/>
                    <a:lumOff val="5000"/>
                  </a:schemeClr>
                </a:solidFill>
                <a:effectLst/>
                <a:uLnTx/>
                <a:uFillTx/>
                <a:latin typeface="+mn-lt"/>
                <a:ea typeface="+mn-ea"/>
                <a:cs typeface="+mn-cs"/>
              </a:rPr>
              <a:t>…</a:t>
            </a:r>
            <a:endParaRPr kumimoji="0" lang="id-ID" sz="44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
        <p:nvSpPr>
          <p:cNvPr id="22" name="21 Metin kutusu"/>
          <p:cNvSpPr txBox="1"/>
          <p:nvPr/>
        </p:nvSpPr>
        <p:spPr>
          <a:xfrm>
            <a:off x="2249905" y="5630779"/>
            <a:ext cx="8277726" cy="769441"/>
          </a:xfrm>
          <a:prstGeom prst="rect">
            <a:avLst/>
          </a:prstGeom>
          <a:noFill/>
        </p:spPr>
        <p:txBody>
          <a:bodyPr wrap="square" rtlCol="0">
            <a:spAutoFit/>
          </a:bodyPr>
          <a:lstStyle/>
          <a:p>
            <a:r>
              <a:rPr lang="tr-TR" sz="4400" b="1" dirty="0">
                <a:solidFill>
                  <a:schemeClr val="accent6">
                    <a:lumMod val="60000"/>
                    <a:lumOff val="40000"/>
                  </a:schemeClr>
                </a:solidFill>
              </a:rPr>
              <a:t>Dinlediğiniz İçin TEŞEKKÜRLER…</a:t>
            </a:r>
          </a:p>
        </p:txBody>
      </p:sp>
      <p:sp>
        <p:nvSpPr>
          <p:cNvPr id="23" name="22 Altbilgi Yer Tutucusu"/>
          <p:cNvSpPr>
            <a:spLocks noGrp="1"/>
          </p:cNvSpPr>
          <p:nvPr>
            <p:ph type="ftr" sz="quarter" idx="11"/>
          </p:nvPr>
        </p:nvSpPr>
        <p:spPr/>
        <p:txBody>
          <a:bodyPr/>
          <a:lstStyle/>
          <a:p>
            <a:endParaRPr lang="id-ID" dirty="0"/>
          </a:p>
        </p:txBody>
      </p:sp>
      <p:pic>
        <p:nvPicPr>
          <p:cNvPr id="24" name="23 Resim" descr="logo site.png"/>
          <p:cNvPicPr>
            <a:picLocks noChangeAspect="1"/>
          </p:cNvPicPr>
          <p:nvPr/>
        </p:nvPicPr>
        <p:blipFill>
          <a:blip r:embed="rId2" cstate="print"/>
          <a:stretch>
            <a:fillRect/>
          </a:stretch>
        </p:blipFill>
        <p:spPr>
          <a:xfrm>
            <a:off x="9205020" y="1279418"/>
            <a:ext cx="2670149" cy="1247213"/>
          </a:xfrm>
          <a:prstGeom prst="rect">
            <a:avLst/>
          </a:prstGeom>
        </p:spPr>
      </p:pic>
      <p:sp>
        <p:nvSpPr>
          <p:cNvPr id="2" name="Yuvarlatılmış Dikdörtgen 1"/>
          <p:cNvSpPr/>
          <p:nvPr/>
        </p:nvSpPr>
        <p:spPr>
          <a:xfrm>
            <a:off x="9049732" y="1282045"/>
            <a:ext cx="2969443" cy="1263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xmlns="" val="2928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9010792" y="2176429"/>
            <a:ext cx="1451020" cy="2805307"/>
            <a:chOff x="9010792" y="2176429"/>
            <a:chExt cx="1451020" cy="2805307"/>
          </a:xfrm>
        </p:grpSpPr>
        <p:sp>
          <p:nvSpPr>
            <p:cNvPr id="25" name="Freeform 27"/>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7" name="Rectangle 29"/>
            <p:cNvSpPr>
              <a:spLocks noChangeArrowheads="1"/>
            </p:cNvSpPr>
            <p:nvPr/>
          </p:nvSpPr>
          <p:spPr bwMode="auto">
            <a:xfrm>
              <a:off x="9458190" y="2176429"/>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8" name="Rectangle 30"/>
            <p:cNvSpPr>
              <a:spLocks noChangeArrowheads="1"/>
            </p:cNvSpPr>
            <p:nvPr/>
          </p:nvSpPr>
          <p:spPr bwMode="auto">
            <a:xfrm>
              <a:off x="9010792" y="2388037"/>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9" name="Rectangle 31"/>
            <p:cNvSpPr>
              <a:spLocks noChangeArrowheads="1"/>
            </p:cNvSpPr>
            <p:nvPr/>
          </p:nvSpPr>
          <p:spPr bwMode="auto">
            <a:xfrm>
              <a:off x="9010792" y="4766098"/>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 name="Group 3"/>
          <p:cNvGrpSpPr/>
          <p:nvPr/>
        </p:nvGrpSpPr>
        <p:grpSpPr>
          <a:xfrm>
            <a:off x="5380086" y="2176429"/>
            <a:ext cx="1451020" cy="2805307"/>
            <a:chOff x="5380086" y="2176429"/>
            <a:chExt cx="1451020" cy="2805307"/>
          </a:xfrm>
        </p:grpSpPr>
        <p:sp>
          <p:nvSpPr>
            <p:cNvPr id="47" name="Freeform 27"/>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49" name="Rectangle 29"/>
            <p:cNvSpPr>
              <a:spLocks noChangeArrowheads="1"/>
            </p:cNvSpPr>
            <p:nvPr/>
          </p:nvSpPr>
          <p:spPr bwMode="auto">
            <a:xfrm>
              <a:off x="5827484" y="2176429"/>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50" name="Rectangle 30"/>
            <p:cNvSpPr>
              <a:spLocks noChangeArrowheads="1"/>
            </p:cNvSpPr>
            <p:nvPr/>
          </p:nvSpPr>
          <p:spPr bwMode="auto">
            <a:xfrm>
              <a:off x="5380086" y="2388037"/>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51" name="Rectangle 31"/>
            <p:cNvSpPr>
              <a:spLocks noChangeArrowheads="1"/>
            </p:cNvSpPr>
            <p:nvPr/>
          </p:nvSpPr>
          <p:spPr bwMode="auto">
            <a:xfrm>
              <a:off x="5380086" y="4766098"/>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 name="Group 2"/>
          <p:cNvGrpSpPr/>
          <p:nvPr/>
        </p:nvGrpSpPr>
        <p:grpSpPr>
          <a:xfrm>
            <a:off x="1708407" y="2176428"/>
            <a:ext cx="1451020" cy="2805307"/>
            <a:chOff x="1708407" y="2176428"/>
            <a:chExt cx="1451020" cy="2805307"/>
          </a:xfrm>
        </p:grpSpPr>
        <p:sp>
          <p:nvSpPr>
            <p:cNvPr id="77" name="Freeform 27"/>
            <p:cNvSpPr>
              <a:spLocks/>
            </p:cNvSpPr>
            <p:nvPr/>
          </p:nvSpPr>
          <p:spPr bwMode="auto">
            <a:xfrm>
              <a:off x="1708407" y="2388036"/>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79" name="Rectangle 29"/>
            <p:cNvSpPr>
              <a:spLocks noChangeArrowheads="1"/>
            </p:cNvSpPr>
            <p:nvPr/>
          </p:nvSpPr>
          <p:spPr bwMode="auto">
            <a:xfrm>
              <a:off x="2155805" y="2176428"/>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80" name="Rectangle 30"/>
            <p:cNvSpPr>
              <a:spLocks noChangeArrowheads="1"/>
            </p:cNvSpPr>
            <p:nvPr/>
          </p:nvSpPr>
          <p:spPr bwMode="auto">
            <a:xfrm>
              <a:off x="1708407" y="2388036"/>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81" name="Rectangle 31"/>
            <p:cNvSpPr>
              <a:spLocks noChangeArrowheads="1"/>
            </p:cNvSpPr>
            <p:nvPr/>
          </p:nvSpPr>
          <p:spPr bwMode="auto">
            <a:xfrm>
              <a:off x="1708407" y="4766097"/>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id-ID"/>
            </a:p>
          </p:txBody>
        </p:sp>
      </p:grpSp>
      <p:sp>
        <p:nvSpPr>
          <p:cNvPr id="26" name="Freeform 28"/>
          <p:cNvSpPr>
            <a:spLocks/>
          </p:cNvSpPr>
          <p:nvPr/>
        </p:nvSpPr>
        <p:spPr bwMode="auto">
          <a:xfrm>
            <a:off x="9010792" y="2646946"/>
            <a:ext cx="1451020" cy="2119151"/>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8" name="Freeform 28"/>
          <p:cNvSpPr>
            <a:spLocks/>
          </p:cNvSpPr>
          <p:nvPr/>
        </p:nvSpPr>
        <p:spPr bwMode="auto">
          <a:xfrm>
            <a:off x="5380086" y="3477126"/>
            <a:ext cx="1451020" cy="1288971"/>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chemeClr val="accent4">
                  <a:lumMod val="75000"/>
                </a:schemeClr>
              </a:gs>
              <a:gs pos="39000">
                <a:schemeClr val="accent4"/>
              </a:gs>
              <a:gs pos="21000">
                <a:schemeClr val="accent4">
                  <a:lumMod val="60000"/>
                  <a:lumOff val="40000"/>
                </a:schemeClr>
              </a:gs>
              <a:gs pos="100000">
                <a:schemeClr val="accent4">
                  <a:lumMod val="75000"/>
                </a:schemeClr>
              </a:gs>
              <a:gs pos="85000">
                <a:schemeClr val="accent4"/>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28"/>
          <p:cNvSpPr>
            <a:spLocks/>
          </p:cNvSpPr>
          <p:nvPr/>
        </p:nvSpPr>
        <p:spPr bwMode="auto">
          <a:xfrm>
            <a:off x="1708407" y="4410634"/>
            <a:ext cx="1451020" cy="355463"/>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0" name="Right Arrow 89"/>
          <p:cNvSpPr/>
          <p:nvPr/>
        </p:nvSpPr>
        <p:spPr>
          <a:xfrm>
            <a:off x="3639670" y="3308364"/>
            <a:ext cx="869577" cy="753041"/>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
        <p:nvSpPr>
          <p:cNvPr id="91" name="Right Arrow 90"/>
          <p:cNvSpPr/>
          <p:nvPr/>
        </p:nvSpPr>
        <p:spPr>
          <a:xfrm>
            <a:off x="7558519" y="3308363"/>
            <a:ext cx="869577" cy="753041"/>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93" name="TextBox 92"/>
          <p:cNvSpPr txBox="1"/>
          <p:nvPr/>
        </p:nvSpPr>
        <p:spPr>
          <a:xfrm>
            <a:off x="1733578" y="5118520"/>
            <a:ext cx="1391728" cy="338554"/>
          </a:xfrm>
          <a:prstGeom prst="rect">
            <a:avLst/>
          </a:prstGeom>
          <a:noFill/>
        </p:spPr>
        <p:txBody>
          <a:bodyPr wrap="none" rtlCol="0">
            <a:spAutoFit/>
          </a:bodyPr>
          <a:lstStyle/>
          <a:p>
            <a:pPr algn="ctr"/>
            <a:r>
              <a:rPr lang="tr-TR" sz="1600" b="1" dirty="0">
                <a:solidFill>
                  <a:schemeClr val="accent1">
                    <a:lumMod val="75000"/>
                  </a:schemeClr>
                </a:solidFill>
                <a:latin typeface="+mj-lt"/>
              </a:rPr>
              <a:t>Düşük Kaygı</a:t>
            </a:r>
            <a:endParaRPr lang="id-ID" sz="1600" b="1" dirty="0">
              <a:solidFill>
                <a:schemeClr val="accent1">
                  <a:lumMod val="75000"/>
                </a:schemeClr>
              </a:solidFill>
              <a:latin typeface="+mj-lt"/>
            </a:endParaRPr>
          </a:p>
        </p:txBody>
      </p:sp>
      <p:sp>
        <p:nvSpPr>
          <p:cNvPr id="94" name="TextBox 93"/>
          <p:cNvSpPr txBox="1"/>
          <p:nvPr/>
        </p:nvSpPr>
        <p:spPr>
          <a:xfrm>
            <a:off x="661732" y="5488814"/>
            <a:ext cx="3284621" cy="338554"/>
          </a:xfrm>
          <a:prstGeom prst="rect">
            <a:avLst/>
          </a:prstGeom>
          <a:noFill/>
        </p:spPr>
        <p:txBody>
          <a:bodyPr wrap="square" rtlCol="0">
            <a:spAutoFit/>
          </a:bodyPr>
          <a:lstStyle/>
          <a:p>
            <a:pPr algn="ctr"/>
            <a:r>
              <a:rPr lang="tr-TR" sz="1600" b="1" dirty="0">
                <a:solidFill>
                  <a:schemeClr val="tx1">
                    <a:lumMod val="85000"/>
                    <a:lumOff val="15000"/>
                  </a:schemeClr>
                </a:solidFill>
              </a:rPr>
              <a:t>Çalışma motivasyonunuz düşük olur.</a:t>
            </a:r>
            <a:endParaRPr lang="en-US" sz="1600" b="1" dirty="0">
              <a:solidFill>
                <a:schemeClr val="tx1">
                  <a:lumMod val="85000"/>
                  <a:lumOff val="15000"/>
                </a:schemeClr>
              </a:solidFill>
            </a:endParaRPr>
          </a:p>
        </p:txBody>
      </p:sp>
      <p:sp>
        <p:nvSpPr>
          <p:cNvPr id="97" name="TextBox 96"/>
          <p:cNvSpPr txBox="1"/>
          <p:nvPr/>
        </p:nvSpPr>
        <p:spPr>
          <a:xfrm>
            <a:off x="5353003" y="5118520"/>
            <a:ext cx="1503938" cy="338554"/>
          </a:xfrm>
          <a:prstGeom prst="rect">
            <a:avLst/>
          </a:prstGeom>
          <a:noFill/>
        </p:spPr>
        <p:txBody>
          <a:bodyPr wrap="none" rtlCol="0">
            <a:spAutoFit/>
          </a:bodyPr>
          <a:lstStyle/>
          <a:p>
            <a:pPr algn="ctr"/>
            <a:r>
              <a:rPr lang="tr-TR" sz="1600" b="1" dirty="0">
                <a:solidFill>
                  <a:schemeClr val="accent4">
                    <a:lumMod val="75000"/>
                  </a:schemeClr>
                </a:solidFill>
                <a:latin typeface="+mj-lt"/>
              </a:rPr>
              <a:t>Normal Kaygı</a:t>
            </a:r>
            <a:endParaRPr lang="id-ID" sz="1600" b="1" dirty="0">
              <a:solidFill>
                <a:schemeClr val="accent4">
                  <a:lumMod val="75000"/>
                </a:schemeClr>
              </a:solidFill>
              <a:latin typeface="+mj-lt"/>
            </a:endParaRPr>
          </a:p>
        </p:txBody>
      </p:sp>
      <p:sp>
        <p:nvSpPr>
          <p:cNvPr id="99" name="TextBox 98"/>
          <p:cNvSpPr txBox="1"/>
          <p:nvPr/>
        </p:nvSpPr>
        <p:spPr>
          <a:xfrm>
            <a:off x="9008036" y="5118520"/>
            <a:ext cx="1495922" cy="338554"/>
          </a:xfrm>
          <a:prstGeom prst="rect">
            <a:avLst/>
          </a:prstGeom>
          <a:noFill/>
        </p:spPr>
        <p:txBody>
          <a:bodyPr wrap="none" rtlCol="0">
            <a:spAutoFit/>
          </a:bodyPr>
          <a:lstStyle/>
          <a:p>
            <a:pPr algn="ctr"/>
            <a:r>
              <a:rPr lang="tr-T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Yüksek Kaygı</a:t>
            </a:r>
            <a:endParaRPr lang="id-ID"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102" name="TextBox 101"/>
          <p:cNvSpPr txBox="1"/>
          <p:nvPr/>
        </p:nvSpPr>
        <p:spPr>
          <a:xfrm>
            <a:off x="3579763" y="2920750"/>
            <a:ext cx="1133644" cy="338554"/>
          </a:xfrm>
          <a:prstGeom prst="rect">
            <a:avLst/>
          </a:prstGeom>
          <a:noFill/>
        </p:spPr>
        <p:txBody>
          <a:bodyPr wrap="none" rtlCol="0">
            <a:spAutoFit/>
          </a:bodyPr>
          <a:lstStyle/>
          <a:p>
            <a:pPr algn="ctr"/>
            <a:r>
              <a:rPr lang="tr-TR" sz="1600" b="1" dirty="0">
                <a:latin typeface="+mj-lt"/>
              </a:rPr>
              <a:t>Rehberlik</a:t>
            </a:r>
            <a:endParaRPr lang="id-ID" sz="1600" b="1" dirty="0">
              <a:latin typeface="+mj-lt"/>
            </a:endParaRPr>
          </a:p>
        </p:txBody>
      </p:sp>
      <p:sp>
        <p:nvSpPr>
          <p:cNvPr id="104" name="TextBox 103"/>
          <p:cNvSpPr txBox="1"/>
          <p:nvPr/>
        </p:nvSpPr>
        <p:spPr>
          <a:xfrm>
            <a:off x="7500801" y="2920750"/>
            <a:ext cx="840295" cy="338554"/>
          </a:xfrm>
          <a:prstGeom prst="rect">
            <a:avLst/>
          </a:prstGeom>
          <a:noFill/>
        </p:spPr>
        <p:txBody>
          <a:bodyPr wrap="none" rtlCol="0">
            <a:spAutoFit/>
          </a:bodyPr>
          <a:lstStyle/>
          <a:p>
            <a:pPr algn="ctr"/>
            <a:r>
              <a:rPr lang="tr-TR" sz="1600" b="1" dirty="0">
                <a:latin typeface="+mj-lt"/>
              </a:rPr>
              <a:t>Servisi</a:t>
            </a:r>
            <a:endParaRPr lang="id-ID" sz="1600" b="1" dirty="0">
              <a:latin typeface="+mj-lt"/>
            </a:endParaRPr>
          </a:p>
        </p:txBody>
      </p:sp>
      <p:sp>
        <p:nvSpPr>
          <p:cNvPr id="35" name="Title 1"/>
          <p:cNvSpPr>
            <a:spLocks noGrp="1"/>
          </p:cNvSpPr>
          <p:nvPr>
            <p:ph type="title"/>
          </p:nvPr>
        </p:nvSpPr>
        <p:spPr>
          <a:xfrm>
            <a:off x="0" y="144379"/>
            <a:ext cx="12192000" cy="943431"/>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Kaygı Düzeyi Başarıyı Nasıl Etkiler?</a:t>
            </a:r>
            <a:endParaRPr lang="id-ID" dirty="0">
              <a:solidFill>
                <a:schemeClr val="tx1">
                  <a:lumMod val="95000"/>
                  <a:lumOff val="5000"/>
                </a:schemeClr>
              </a:solidFill>
            </a:endParaRPr>
          </a:p>
        </p:txBody>
      </p:sp>
      <p:sp>
        <p:nvSpPr>
          <p:cNvPr id="36" name="35 Oval"/>
          <p:cNvSpPr/>
          <p:nvPr/>
        </p:nvSpPr>
        <p:spPr>
          <a:xfrm>
            <a:off x="445170" y="5522494"/>
            <a:ext cx="240632"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36 Oval"/>
          <p:cNvSpPr/>
          <p:nvPr/>
        </p:nvSpPr>
        <p:spPr>
          <a:xfrm>
            <a:off x="429127" y="6120062"/>
            <a:ext cx="240632"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TextBox 93"/>
          <p:cNvSpPr txBox="1"/>
          <p:nvPr/>
        </p:nvSpPr>
        <p:spPr>
          <a:xfrm>
            <a:off x="717879" y="6050288"/>
            <a:ext cx="3284621" cy="338554"/>
          </a:xfrm>
          <a:prstGeom prst="rect">
            <a:avLst/>
          </a:prstGeom>
          <a:noFill/>
        </p:spPr>
        <p:txBody>
          <a:bodyPr wrap="square" rtlCol="0">
            <a:spAutoFit/>
          </a:bodyPr>
          <a:lstStyle/>
          <a:p>
            <a:r>
              <a:rPr lang="tr-TR" sz="1600" b="1" dirty="0">
                <a:solidFill>
                  <a:schemeClr val="tx1">
                    <a:lumMod val="85000"/>
                    <a:lumOff val="15000"/>
                  </a:schemeClr>
                </a:solidFill>
              </a:rPr>
              <a:t>Başarı düşer.</a:t>
            </a:r>
            <a:endParaRPr lang="en-US" sz="1600" b="1" dirty="0">
              <a:solidFill>
                <a:schemeClr val="tx1">
                  <a:lumMod val="85000"/>
                  <a:lumOff val="15000"/>
                </a:schemeClr>
              </a:solidFill>
            </a:endParaRPr>
          </a:p>
        </p:txBody>
      </p:sp>
      <p:sp>
        <p:nvSpPr>
          <p:cNvPr id="39" name="TextBox 93"/>
          <p:cNvSpPr txBox="1"/>
          <p:nvPr/>
        </p:nvSpPr>
        <p:spPr>
          <a:xfrm>
            <a:off x="4331368" y="5520899"/>
            <a:ext cx="3593431" cy="338554"/>
          </a:xfrm>
          <a:prstGeom prst="rect">
            <a:avLst/>
          </a:prstGeom>
          <a:noFill/>
        </p:spPr>
        <p:txBody>
          <a:bodyPr wrap="square" rtlCol="0">
            <a:spAutoFit/>
          </a:bodyPr>
          <a:lstStyle/>
          <a:p>
            <a:pPr algn="ctr"/>
            <a:r>
              <a:rPr lang="tr-TR" sz="1600" b="1" dirty="0">
                <a:solidFill>
                  <a:schemeClr val="tx1">
                    <a:lumMod val="85000"/>
                    <a:lumOff val="15000"/>
                  </a:schemeClr>
                </a:solidFill>
              </a:rPr>
              <a:t>Motivasyon ve dikkatiniz yüksek olur.</a:t>
            </a:r>
            <a:endParaRPr lang="en-US" sz="1600" b="1" dirty="0">
              <a:solidFill>
                <a:schemeClr val="tx1">
                  <a:lumMod val="85000"/>
                  <a:lumOff val="15000"/>
                </a:schemeClr>
              </a:solidFill>
            </a:endParaRPr>
          </a:p>
        </p:txBody>
      </p:sp>
      <p:sp>
        <p:nvSpPr>
          <p:cNvPr id="40" name="TextBox 93"/>
          <p:cNvSpPr txBox="1"/>
          <p:nvPr/>
        </p:nvSpPr>
        <p:spPr>
          <a:xfrm>
            <a:off x="4507831" y="6050289"/>
            <a:ext cx="3284621" cy="338554"/>
          </a:xfrm>
          <a:prstGeom prst="rect">
            <a:avLst/>
          </a:prstGeom>
          <a:noFill/>
        </p:spPr>
        <p:txBody>
          <a:bodyPr wrap="square" rtlCol="0">
            <a:spAutoFit/>
          </a:bodyPr>
          <a:lstStyle/>
          <a:p>
            <a:r>
              <a:rPr lang="tr-TR" sz="1600" b="1" dirty="0">
                <a:solidFill>
                  <a:schemeClr val="tx1">
                    <a:lumMod val="85000"/>
                    <a:lumOff val="15000"/>
                  </a:schemeClr>
                </a:solidFill>
              </a:rPr>
              <a:t>Başarı yükselir.</a:t>
            </a:r>
            <a:endParaRPr lang="en-US" sz="1600" b="1" dirty="0">
              <a:solidFill>
                <a:schemeClr val="tx1">
                  <a:lumMod val="85000"/>
                  <a:lumOff val="15000"/>
                </a:schemeClr>
              </a:solidFill>
            </a:endParaRPr>
          </a:p>
        </p:txBody>
      </p:sp>
      <p:sp>
        <p:nvSpPr>
          <p:cNvPr id="41" name="40 Oval"/>
          <p:cNvSpPr/>
          <p:nvPr/>
        </p:nvSpPr>
        <p:spPr>
          <a:xfrm>
            <a:off x="4243138" y="5590673"/>
            <a:ext cx="240632" cy="2286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2" name="41 Oval"/>
          <p:cNvSpPr/>
          <p:nvPr/>
        </p:nvSpPr>
        <p:spPr>
          <a:xfrm>
            <a:off x="4267201" y="6132094"/>
            <a:ext cx="240632" cy="2286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42 Oval"/>
          <p:cNvSpPr/>
          <p:nvPr/>
        </p:nvSpPr>
        <p:spPr>
          <a:xfrm>
            <a:off x="8213560" y="5602705"/>
            <a:ext cx="240632" cy="2286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4" name="43 Oval"/>
          <p:cNvSpPr/>
          <p:nvPr/>
        </p:nvSpPr>
        <p:spPr>
          <a:xfrm>
            <a:off x="8249652" y="6156158"/>
            <a:ext cx="240632" cy="2286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5" name="TextBox 93"/>
          <p:cNvSpPr txBox="1"/>
          <p:nvPr/>
        </p:nvSpPr>
        <p:spPr>
          <a:xfrm>
            <a:off x="8494295" y="5528920"/>
            <a:ext cx="3537284" cy="338554"/>
          </a:xfrm>
          <a:prstGeom prst="rect">
            <a:avLst/>
          </a:prstGeom>
          <a:noFill/>
        </p:spPr>
        <p:txBody>
          <a:bodyPr wrap="square" rtlCol="0">
            <a:spAutoFit/>
          </a:bodyPr>
          <a:lstStyle/>
          <a:p>
            <a:r>
              <a:rPr lang="tr-TR" sz="1600" b="1" dirty="0">
                <a:solidFill>
                  <a:schemeClr val="tx1">
                    <a:lumMod val="85000"/>
                    <a:lumOff val="15000"/>
                  </a:schemeClr>
                </a:solidFill>
              </a:rPr>
              <a:t>Dikkat ve odaklanma sorunu yaşarsınız.</a:t>
            </a:r>
            <a:endParaRPr lang="en-US" sz="1600" b="1" dirty="0">
              <a:solidFill>
                <a:schemeClr val="tx1">
                  <a:lumMod val="85000"/>
                  <a:lumOff val="15000"/>
                </a:schemeClr>
              </a:solidFill>
            </a:endParaRPr>
          </a:p>
        </p:txBody>
      </p:sp>
      <p:sp>
        <p:nvSpPr>
          <p:cNvPr id="46" name="TextBox 93"/>
          <p:cNvSpPr txBox="1"/>
          <p:nvPr/>
        </p:nvSpPr>
        <p:spPr>
          <a:xfrm>
            <a:off x="8598569" y="6094402"/>
            <a:ext cx="3593431" cy="338554"/>
          </a:xfrm>
          <a:prstGeom prst="rect">
            <a:avLst/>
          </a:prstGeom>
          <a:noFill/>
        </p:spPr>
        <p:txBody>
          <a:bodyPr wrap="square" rtlCol="0">
            <a:spAutoFit/>
          </a:bodyPr>
          <a:lstStyle/>
          <a:p>
            <a:r>
              <a:rPr lang="tr-TR" sz="1600" b="1" dirty="0">
                <a:solidFill>
                  <a:schemeClr val="tx1">
                    <a:lumMod val="85000"/>
                    <a:lumOff val="15000"/>
                  </a:schemeClr>
                </a:solidFill>
              </a:rPr>
              <a:t>Başarı düşer.</a:t>
            </a:r>
            <a:endParaRPr lang="en-US" sz="1600" b="1" dirty="0">
              <a:solidFill>
                <a:schemeClr val="tx1">
                  <a:lumMod val="85000"/>
                  <a:lumOff val="15000"/>
                </a:schemeClr>
              </a:solidFill>
            </a:endParaRPr>
          </a:p>
        </p:txBody>
      </p:sp>
    </p:spTree>
    <p:extLst>
      <p:ext uri="{BB962C8B-B14F-4D97-AF65-F5344CB8AC3E}">
        <p14:creationId xmlns:p14="http://schemas.microsoft.com/office/powerpoint/2010/main" xmlns="" val="1393941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wipe(down)">
                                      <p:cBhvr>
                                        <p:cTn id="20" dur="500"/>
                                        <p:tgtEl>
                                          <p:spTgt spid="7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p:tgtEl>
                                          <p:spTgt spid="90"/>
                                        </p:tgtEl>
                                        <p:attrNameLst>
                                          <p:attrName>ppt_x</p:attrName>
                                        </p:attrNameLst>
                                      </p:cBhvr>
                                      <p:tavLst>
                                        <p:tav tm="0">
                                          <p:val>
                                            <p:strVal val="#ppt_x-#ppt_w*1.125000"/>
                                          </p:val>
                                        </p:tav>
                                        <p:tav tm="100000">
                                          <p:val>
                                            <p:strVal val="#ppt_x"/>
                                          </p:val>
                                        </p:tav>
                                      </p:tavLst>
                                    </p:anim>
                                    <p:animEffect transition="in" filter="wipe(right)">
                                      <p:cBhvr>
                                        <p:cTn id="31" dur="500"/>
                                        <p:tgtEl>
                                          <p:spTgt spid="90"/>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 calcmode="lin" valueType="num">
                                      <p:cBhvr additive="base">
                                        <p:cTn id="34" dur="500"/>
                                        <p:tgtEl>
                                          <p:spTgt spid="91"/>
                                        </p:tgtEl>
                                        <p:attrNameLst>
                                          <p:attrName>ppt_x</p:attrName>
                                        </p:attrNameLst>
                                      </p:cBhvr>
                                      <p:tavLst>
                                        <p:tav tm="0">
                                          <p:val>
                                            <p:strVal val="#ppt_x-#ppt_w*1.125000"/>
                                          </p:val>
                                        </p:tav>
                                        <p:tav tm="100000">
                                          <p:val>
                                            <p:strVal val="#ppt_x"/>
                                          </p:val>
                                        </p:tav>
                                      </p:tavLst>
                                    </p:anim>
                                    <p:animEffect transition="in" filter="wipe(right)">
                                      <p:cBhvr>
                                        <p:cTn id="35" dur="500"/>
                                        <p:tgtEl>
                                          <p:spTgt spid="9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500"/>
                                        <p:tgtEl>
                                          <p:spTgt spid="104"/>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3000"/>
                                        <p:tgtEl>
                                          <p:spTgt spid="93"/>
                                        </p:tgtEl>
                                      </p:cBhvr>
                                    </p:animEffect>
                                  </p:childTnLst>
                                </p:cTn>
                              </p:par>
                            </p:childTnLst>
                          </p:cTn>
                        </p:par>
                        <p:par>
                          <p:cTn id="46" fill="hold">
                            <p:stCondLst>
                              <p:cond delay="4500"/>
                            </p:stCondLst>
                            <p:childTnLst>
                              <p:par>
                                <p:cTn id="47" presetID="39" presetClass="entr" presetSubtype="0" accel="10000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10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39" presetClass="entr" presetSubtype="0" accel="10000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10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57" dur="10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58" dur="10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3000"/>
                                        <p:tgtEl>
                                          <p:spTgt spid="97"/>
                                        </p:tgtEl>
                                      </p:cBhvr>
                                    </p:animEffect>
                                  </p:childTnLst>
                                </p:cTn>
                              </p:par>
                            </p:childTnLst>
                          </p:cTn>
                        </p:par>
                        <p:par>
                          <p:cTn id="71" fill="hold">
                            <p:stCondLst>
                              <p:cond delay="10500"/>
                            </p:stCondLst>
                            <p:childTnLst>
                              <p:par>
                                <p:cTn id="72" presetID="39" presetClass="entr" presetSubtype="0" accel="100000"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1000" fill="hold"/>
                                        <p:tgtEl>
                                          <p:spTgt spid="41"/>
                                        </p:tgtEl>
                                        <p:attrNameLst>
                                          <p:attrName>ppt_h</p:attrName>
                                        </p:attrNameLst>
                                      </p:cBhvr>
                                      <p:tavLst>
                                        <p:tav tm="0">
                                          <p:val>
                                            <p:strVal val="#ppt_h/20"/>
                                          </p:val>
                                        </p:tav>
                                        <p:tav tm="50000">
                                          <p:val>
                                            <p:strVal val="#ppt_h/20"/>
                                          </p:val>
                                        </p:tav>
                                        <p:tav tm="100000">
                                          <p:val>
                                            <p:strVal val="#ppt_h"/>
                                          </p:val>
                                        </p:tav>
                                      </p:tavLst>
                                    </p:anim>
                                    <p:anim calcmode="lin" valueType="num">
                                      <p:cBhvr>
                                        <p:cTn id="75" dur="1000" fill="hold"/>
                                        <p:tgtEl>
                                          <p:spTgt spid="41"/>
                                        </p:tgtEl>
                                        <p:attrNameLst>
                                          <p:attrName>ppt_w</p:attrName>
                                        </p:attrNameLst>
                                      </p:cBhvr>
                                      <p:tavLst>
                                        <p:tav tm="0">
                                          <p:val>
                                            <p:strVal val="#ppt_w+.3"/>
                                          </p:val>
                                        </p:tav>
                                        <p:tav tm="50000">
                                          <p:val>
                                            <p:strVal val="#ppt_w+.3"/>
                                          </p:val>
                                        </p:tav>
                                        <p:tav tm="100000">
                                          <p:val>
                                            <p:strVal val="#ppt_w"/>
                                          </p:val>
                                        </p:tav>
                                      </p:tavLst>
                                    </p:anim>
                                    <p:anim calcmode="lin" valueType="num">
                                      <p:cBhvr>
                                        <p:cTn id="76" dur="1000" fill="hold"/>
                                        <p:tgtEl>
                                          <p:spTgt spid="41"/>
                                        </p:tgtEl>
                                        <p:attrNameLst>
                                          <p:attrName>ppt_x</p:attrName>
                                        </p:attrNameLst>
                                      </p:cBhvr>
                                      <p:tavLst>
                                        <p:tav tm="0">
                                          <p:val>
                                            <p:strVal val="#ppt_x-.3"/>
                                          </p:val>
                                        </p:tav>
                                        <p:tav tm="5000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
                                          </p:val>
                                        </p:tav>
                                        <p:tav tm="100000">
                                          <p:val>
                                            <p:strVal val="#ppt_y"/>
                                          </p:val>
                                        </p:tav>
                                      </p:tavLst>
                                    </p:anim>
                                  </p:childTnLst>
                                </p:cTn>
                              </p:par>
                            </p:childTnLst>
                          </p:cTn>
                        </p:par>
                        <p:par>
                          <p:cTn id="78" fill="hold">
                            <p:stCondLst>
                              <p:cond delay="11500"/>
                            </p:stCondLst>
                            <p:childTnLst>
                              <p:par>
                                <p:cTn id="79" presetID="39" presetClass="entr" presetSubtype="0" accel="10000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1000" fill="hold"/>
                                        <p:tgtEl>
                                          <p:spTgt spid="42"/>
                                        </p:tgtEl>
                                        <p:attrNameLst>
                                          <p:attrName>ppt_h</p:attrName>
                                        </p:attrNameLst>
                                      </p:cBhvr>
                                      <p:tavLst>
                                        <p:tav tm="0">
                                          <p:val>
                                            <p:strVal val="#ppt_h/20"/>
                                          </p:val>
                                        </p:tav>
                                        <p:tav tm="50000">
                                          <p:val>
                                            <p:strVal val="#ppt_h/20"/>
                                          </p:val>
                                        </p:tav>
                                        <p:tav tm="100000">
                                          <p:val>
                                            <p:strVal val="#ppt_h"/>
                                          </p:val>
                                        </p:tav>
                                      </p:tavLst>
                                    </p:anim>
                                    <p:anim calcmode="lin" valueType="num">
                                      <p:cBhvr>
                                        <p:cTn id="82" dur="1000" fill="hold"/>
                                        <p:tgtEl>
                                          <p:spTgt spid="42"/>
                                        </p:tgtEl>
                                        <p:attrNameLst>
                                          <p:attrName>ppt_w</p:attrName>
                                        </p:attrNameLst>
                                      </p:cBhvr>
                                      <p:tavLst>
                                        <p:tav tm="0">
                                          <p:val>
                                            <p:strVal val="#ppt_w+.3"/>
                                          </p:val>
                                        </p:tav>
                                        <p:tav tm="50000">
                                          <p:val>
                                            <p:strVal val="#ppt_w+.3"/>
                                          </p:val>
                                        </p:tav>
                                        <p:tav tm="100000">
                                          <p:val>
                                            <p:strVal val="#ppt_w"/>
                                          </p:val>
                                        </p:tav>
                                      </p:tavLst>
                                    </p:anim>
                                    <p:anim calcmode="lin" valueType="num">
                                      <p:cBhvr>
                                        <p:cTn id="83" dur="1000" fill="hold"/>
                                        <p:tgtEl>
                                          <p:spTgt spid="42"/>
                                        </p:tgtEl>
                                        <p:attrNameLst>
                                          <p:attrName>ppt_x</p:attrName>
                                        </p:attrNameLst>
                                      </p:cBhvr>
                                      <p:tavLst>
                                        <p:tav tm="0">
                                          <p:val>
                                            <p:strVal val="#ppt_x-.3"/>
                                          </p:val>
                                        </p:tav>
                                        <p:tav tm="5000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
                                          </p:val>
                                        </p:tav>
                                        <p:tav tm="100000">
                                          <p:val>
                                            <p:strVal val="#ppt_y"/>
                                          </p:val>
                                        </p:tav>
                                      </p:tavLst>
                                    </p:anim>
                                  </p:childTnLst>
                                </p:cTn>
                              </p:par>
                            </p:childTnLst>
                          </p:cTn>
                        </p:par>
                        <p:par>
                          <p:cTn id="85" fill="hold">
                            <p:stCondLst>
                              <p:cond delay="12500"/>
                            </p:stCondLst>
                            <p:childTnLst>
                              <p:par>
                                <p:cTn id="86" presetID="10"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childTnLst>
                                </p:cTn>
                              </p:par>
                            </p:childTnLst>
                          </p:cTn>
                        </p:par>
                        <p:par>
                          <p:cTn id="89" fill="hold">
                            <p:stCondLst>
                              <p:cond delay="13500"/>
                            </p:stCondLst>
                            <p:childTnLst>
                              <p:par>
                                <p:cTn id="90" presetID="10"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9"/>
                                        </p:tgtEl>
                                        <p:attrNameLst>
                                          <p:attrName>style.visibility</p:attrName>
                                        </p:attrNameLst>
                                      </p:cBhvr>
                                      <p:to>
                                        <p:strVal val="visible"/>
                                      </p:to>
                                    </p:set>
                                    <p:animEffect transition="in" filter="fade">
                                      <p:cBhvr>
                                        <p:cTn id="95" dur="3000"/>
                                        <p:tgtEl>
                                          <p:spTgt spid="99"/>
                                        </p:tgtEl>
                                      </p:cBhvr>
                                    </p:animEffect>
                                  </p:childTnLst>
                                </p:cTn>
                              </p:par>
                            </p:childTnLst>
                          </p:cTn>
                        </p:par>
                        <p:par>
                          <p:cTn id="96" fill="hold">
                            <p:stCondLst>
                              <p:cond delay="16500"/>
                            </p:stCondLst>
                            <p:childTnLst>
                              <p:par>
                                <p:cTn id="97" presetID="39" presetClass="entr" presetSubtype="0" accel="10000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p:cTn id="99" dur="1000" fill="hold"/>
                                        <p:tgtEl>
                                          <p:spTgt spid="43"/>
                                        </p:tgtEl>
                                        <p:attrNameLst>
                                          <p:attrName>ppt_h</p:attrName>
                                        </p:attrNameLst>
                                      </p:cBhvr>
                                      <p:tavLst>
                                        <p:tav tm="0">
                                          <p:val>
                                            <p:strVal val="#ppt_h/20"/>
                                          </p:val>
                                        </p:tav>
                                        <p:tav tm="50000">
                                          <p:val>
                                            <p:strVal val="#ppt_h/20"/>
                                          </p:val>
                                        </p:tav>
                                        <p:tav tm="100000">
                                          <p:val>
                                            <p:strVal val="#ppt_h"/>
                                          </p:val>
                                        </p:tav>
                                      </p:tavLst>
                                    </p:anim>
                                    <p:anim calcmode="lin" valueType="num">
                                      <p:cBhvr>
                                        <p:cTn id="100" dur="1000" fill="hold"/>
                                        <p:tgtEl>
                                          <p:spTgt spid="43"/>
                                        </p:tgtEl>
                                        <p:attrNameLst>
                                          <p:attrName>ppt_w</p:attrName>
                                        </p:attrNameLst>
                                      </p:cBhvr>
                                      <p:tavLst>
                                        <p:tav tm="0">
                                          <p:val>
                                            <p:strVal val="#ppt_w+.3"/>
                                          </p:val>
                                        </p:tav>
                                        <p:tav tm="50000">
                                          <p:val>
                                            <p:strVal val="#ppt_w+.3"/>
                                          </p:val>
                                        </p:tav>
                                        <p:tav tm="100000">
                                          <p:val>
                                            <p:strVal val="#ppt_w"/>
                                          </p:val>
                                        </p:tav>
                                      </p:tavLst>
                                    </p:anim>
                                    <p:anim calcmode="lin" valueType="num">
                                      <p:cBhvr>
                                        <p:cTn id="101" dur="1000" fill="hold"/>
                                        <p:tgtEl>
                                          <p:spTgt spid="43"/>
                                        </p:tgtEl>
                                        <p:attrNameLst>
                                          <p:attrName>ppt_x</p:attrName>
                                        </p:attrNameLst>
                                      </p:cBhvr>
                                      <p:tavLst>
                                        <p:tav tm="0">
                                          <p:val>
                                            <p:strVal val="#ppt_x-.3"/>
                                          </p:val>
                                        </p:tav>
                                        <p:tav tm="5000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
                                          </p:val>
                                        </p:tav>
                                        <p:tav tm="100000">
                                          <p:val>
                                            <p:strVal val="#ppt_y"/>
                                          </p:val>
                                        </p:tav>
                                      </p:tavLst>
                                    </p:anim>
                                  </p:childTnLst>
                                </p:cTn>
                              </p:par>
                            </p:childTnLst>
                          </p:cTn>
                        </p:par>
                        <p:par>
                          <p:cTn id="103" fill="hold">
                            <p:stCondLst>
                              <p:cond delay="17500"/>
                            </p:stCondLst>
                            <p:childTnLst>
                              <p:par>
                                <p:cTn id="104" presetID="39" presetClass="entr" presetSubtype="0" accel="10000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p:cTn id="106" dur="10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107" dur="10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108" dur="10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109" dur="1000" fill="hold"/>
                                        <p:tgtEl>
                                          <p:spTgt spid="44"/>
                                        </p:tgtEl>
                                        <p:attrNameLst>
                                          <p:attrName>ppt_y</p:attrName>
                                        </p:attrNameLst>
                                      </p:cBhvr>
                                      <p:tavLst>
                                        <p:tav tm="0">
                                          <p:val>
                                            <p:strVal val="#ppt_y"/>
                                          </p:val>
                                        </p:tav>
                                        <p:tav tm="100000">
                                          <p:val>
                                            <p:strVal val="#ppt_y"/>
                                          </p:val>
                                        </p:tav>
                                      </p:tavLst>
                                    </p:anim>
                                  </p:childTnLst>
                                </p:cTn>
                              </p:par>
                            </p:childTnLst>
                          </p:cTn>
                        </p:par>
                        <p:par>
                          <p:cTn id="110" fill="hold">
                            <p:stCondLst>
                              <p:cond delay="18500"/>
                            </p:stCondLst>
                            <p:childTnLst>
                              <p:par>
                                <p:cTn id="111" presetID="10"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childTnLst>
                                </p:cTn>
                              </p:par>
                            </p:childTnLst>
                          </p:cTn>
                        </p:par>
                        <p:par>
                          <p:cTn id="114" fill="hold">
                            <p:stCondLst>
                              <p:cond delay="19500"/>
                            </p:stCondLst>
                            <p:childTnLst>
                              <p:par>
                                <p:cTn id="115" presetID="10" presetClass="entr" presetSubtype="0"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8" grpId="0" animBg="1"/>
      <p:bldP spid="78" grpId="0" animBg="1"/>
      <p:bldP spid="90" grpId="0" animBg="1"/>
      <p:bldP spid="91" grpId="0" animBg="1"/>
      <p:bldP spid="93" grpId="0"/>
      <p:bldP spid="94" grpId="0"/>
      <p:bldP spid="97" grpId="0"/>
      <p:bldP spid="99" grpId="0"/>
      <p:bldP spid="102" grpId="0"/>
      <p:bldP spid="104" grpId="0"/>
      <p:bldP spid="36" grpId="0" animBg="1"/>
      <p:bldP spid="37" grpId="0" animBg="1"/>
      <p:bldP spid="38" grpId="0"/>
      <p:bldP spid="39" grpId="0"/>
      <p:bldP spid="40" grpId="0"/>
      <p:bldP spid="41" grpId="0" animBg="1"/>
      <p:bldP spid="42" grpId="0" animBg="1"/>
      <p:bldP spid="43" grpId="0" animBg="1"/>
      <p:bldP spid="44" grpId="0" animBg="1"/>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4148477" y="1622628"/>
            <a:ext cx="1321290" cy="1400020"/>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4" name="Freeform 3"/>
          <p:cNvSpPr>
            <a:spLocks/>
          </p:cNvSpPr>
          <p:nvPr/>
        </p:nvSpPr>
        <p:spPr bwMode="auto">
          <a:xfrm>
            <a:off x="5223309" y="1535341"/>
            <a:ext cx="1622517" cy="800990"/>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p:cNvSpPr>
          <p:nvPr/>
        </p:nvSpPr>
        <p:spPr bwMode="auto">
          <a:xfrm>
            <a:off x="6342641" y="1781799"/>
            <a:ext cx="1208330" cy="1574595"/>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5"/>
          <p:cNvSpPr>
            <a:spLocks/>
          </p:cNvSpPr>
          <p:nvPr/>
        </p:nvSpPr>
        <p:spPr bwMode="auto">
          <a:xfrm>
            <a:off x="5928454" y="3101378"/>
            <a:ext cx="1516403" cy="1091947"/>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Rectangle 6"/>
          <p:cNvSpPr>
            <a:spLocks noChangeArrowheads="1"/>
          </p:cNvSpPr>
          <p:nvPr/>
        </p:nvSpPr>
        <p:spPr bwMode="auto">
          <a:xfrm>
            <a:off x="5408153" y="5415347"/>
            <a:ext cx="855758" cy="818105"/>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a:off x="5408153" y="3787696"/>
            <a:ext cx="1225446" cy="1311021"/>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Oval 14"/>
          <p:cNvSpPr>
            <a:spLocks noChangeArrowheads="1"/>
          </p:cNvSpPr>
          <p:nvPr/>
        </p:nvSpPr>
        <p:spPr bwMode="auto">
          <a:xfrm>
            <a:off x="768020" y="2543217"/>
            <a:ext cx="180000" cy="180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Oval 15"/>
          <p:cNvSpPr>
            <a:spLocks noChangeArrowheads="1"/>
          </p:cNvSpPr>
          <p:nvPr/>
        </p:nvSpPr>
        <p:spPr bwMode="auto">
          <a:xfrm>
            <a:off x="768020" y="3548416"/>
            <a:ext cx="180000" cy="18000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Oval 16"/>
          <p:cNvSpPr>
            <a:spLocks noChangeArrowheads="1"/>
          </p:cNvSpPr>
          <p:nvPr/>
        </p:nvSpPr>
        <p:spPr bwMode="auto">
          <a:xfrm>
            <a:off x="768020" y="4633628"/>
            <a:ext cx="180000" cy="180000"/>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TextBox 17"/>
          <p:cNvSpPr txBox="1"/>
          <p:nvPr/>
        </p:nvSpPr>
        <p:spPr>
          <a:xfrm>
            <a:off x="996274" y="2399928"/>
            <a:ext cx="1811714" cy="338554"/>
          </a:xfrm>
          <a:prstGeom prst="rect">
            <a:avLst/>
          </a:prstGeom>
          <a:noFill/>
        </p:spPr>
        <p:txBody>
          <a:bodyPr wrap="none" rtlCol="0">
            <a:spAutoFit/>
          </a:bodyPr>
          <a:lstStyle/>
          <a:p>
            <a:r>
              <a:rPr lang="id-ID" sz="1600" b="1" dirty="0">
                <a:latin typeface="+mj-lt"/>
              </a:rPr>
              <a:t>Ellerin terlemesi</a:t>
            </a:r>
          </a:p>
        </p:txBody>
      </p:sp>
      <p:sp>
        <p:nvSpPr>
          <p:cNvPr id="20" name="TextBox 19"/>
          <p:cNvSpPr txBox="1"/>
          <p:nvPr/>
        </p:nvSpPr>
        <p:spPr>
          <a:xfrm>
            <a:off x="996274" y="3410506"/>
            <a:ext cx="2832827" cy="338554"/>
          </a:xfrm>
          <a:prstGeom prst="rect">
            <a:avLst/>
          </a:prstGeom>
          <a:noFill/>
        </p:spPr>
        <p:txBody>
          <a:bodyPr wrap="none" rtlCol="0">
            <a:spAutoFit/>
          </a:bodyPr>
          <a:lstStyle/>
          <a:p>
            <a:r>
              <a:rPr lang="id-ID" sz="1600" b="1" dirty="0">
                <a:latin typeface="+mj-lt"/>
              </a:rPr>
              <a:t>Karın ağrısı, Mide bulantısı,</a:t>
            </a:r>
          </a:p>
        </p:txBody>
      </p:sp>
      <p:sp>
        <p:nvSpPr>
          <p:cNvPr id="22" name="TextBox 21"/>
          <p:cNvSpPr txBox="1"/>
          <p:nvPr/>
        </p:nvSpPr>
        <p:spPr>
          <a:xfrm>
            <a:off x="996274" y="4511400"/>
            <a:ext cx="2342308" cy="338554"/>
          </a:xfrm>
          <a:prstGeom prst="rect">
            <a:avLst/>
          </a:prstGeom>
          <a:noFill/>
        </p:spPr>
        <p:txBody>
          <a:bodyPr wrap="none" rtlCol="0">
            <a:spAutoFit/>
          </a:bodyPr>
          <a:lstStyle/>
          <a:p>
            <a:r>
              <a:rPr lang="id-ID" sz="1600" b="1" dirty="0">
                <a:latin typeface="+mj-lt"/>
              </a:rPr>
              <a:t>Hızlı nefes alıp verme,</a:t>
            </a:r>
          </a:p>
        </p:txBody>
      </p:sp>
      <p:sp>
        <p:nvSpPr>
          <p:cNvPr id="24" name="Oval 23"/>
          <p:cNvSpPr>
            <a:spLocks noChangeArrowheads="1"/>
          </p:cNvSpPr>
          <p:nvPr/>
        </p:nvSpPr>
        <p:spPr bwMode="auto">
          <a:xfrm>
            <a:off x="8743296" y="2533497"/>
            <a:ext cx="180000" cy="180000"/>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Oval 24"/>
          <p:cNvSpPr>
            <a:spLocks noChangeArrowheads="1"/>
          </p:cNvSpPr>
          <p:nvPr/>
        </p:nvSpPr>
        <p:spPr bwMode="auto">
          <a:xfrm>
            <a:off x="8743296" y="3538696"/>
            <a:ext cx="180000" cy="180000"/>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Oval 25"/>
          <p:cNvSpPr>
            <a:spLocks noChangeArrowheads="1"/>
          </p:cNvSpPr>
          <p:nvPr/>
        </p:nvSpPr>
        <p:spPr bwMode="auto">
          <a:xfrm>
            <a:off x="8743296" y="4623908"/>
            <a:ext cx="180000" cy="180000"/>
          </a:xfrm>
          <a:prstGeom prst="ellipse">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TextBox 26"/>
          <p:cNvSpPr txBox="1"/>
          <p:nvPr/>
        </p:nvSpPr>
        <p:spPr>
          <a:xfrm>
            <a:off x="8971550" y="2390208"/>
            <a:ext cx="2408929" cy="584775"/>
          </a:xfrm>
          <a:prstGeom prst="rect">
            <a:avLst/>
          </a:prstGeom>
          <a:noFill/>
        </p:spPr>
        <p:txBody>
          <a:bodyPr wrap="none" rtlCol="0">
            <a:spAutoFit/>
          </a:bodyPr>
          <a:lstStyle/>
          <a:p>
            <a:r>
              <a:rPr lang="id-ID" sz="1600" b="1" dirty="0">
                <a:latin typeface="+mj-lt"/>
              </a:rPr>
              <a:t>Kalp çarpıntısı,</a:t>
            </a:r>
            <a:r>
              <a:rPr lang="tr-TR" sz="1600" b="1" dirty="0">
                <a:latin typeface="+mj-lt"/>
              </a:rPr>
              <a:t> </a:t>
            </a:r>
            <a:r>
              <a:rPr lang="id-ID" sz="1600" b="1" dirty="0"/>
              <a:t>Titreme,</a:t>
            </a:r>
          </a:p>
          <a:p>
            <a:endParaRPr lang="id-ID" sz="1600" b="1" dirty="0">
              <a:latin typeface="+mj-lt"/>
            </a:endParaRPr>
          </a:p>
        </p:txBody>
      </p:sp>
      <p:sp>
        <p:nvSpPr>
          <p:cNvPr id="29" name="TextBox 28"/>
          <p:cNvSpPr txBox="1"/>
          <p:nvPr/>
        </p:nvSpPr>
        <p:spPr>
          <a:xfrm>
            <a:off x="8971550" y="3400786"/>
            <a:ext cx="1789272" cy="338554"/>
          </a:xfrm>
          <a:prstGeom prst="rect">
            <a:avLst/>
          </a:prstGeom>
          <a:noFill/>
        </p:spPr>
        <p:txBody>
          <a:bodyPr wrap="none" rtlCol="0">
            <a:spAutoFit/>
          </a:bodyPr>
          <a:lstStyle/>
          <a:p>
            <a:r>
              <a:rPr lang="id-ID" sz="1600" b="1" dirty="0">
                <a:latin typeface="+mj-lt"/>
              </a:rPr>
              <a:t>Sık İdrara çıkma</a:t>
            </a:r>
            <a:r>
              <a:rPr lang="tr-TR" sz="1600" b="1" dirty="0">
                <a:latin typeface="+mj-lt"/>
              </a:rPr>
              <a:t>,</a:t>
            </a:r>
            <a:endParaRPr lang="id-ID" sz="1600" b="1" dirty="0">
              <a:latin typeface="+mj-lt"/>
            </a:endParaRPr>
          </a:p>
        </p:txBody>
      </p:sp>
      <p:sp>
        <p:nvSpPr>
          <p:cNvPr id="31" name="TextBox 30"/>
          <p:cNvSpPr txBox="1"/>
          <p:nvPr/>
        </p:nvSpPr>
        <p:spPr>
          <a:xfrm>
            <a:off x="8971550" y="4501680"/>
            <a:ext cx="1587294" cy="338554"/>
          </a:xfrm>
          <a:prstGeom prst="rect">
            <a:avLst/>
          </a:prstGeom>
          <a:noFill/>
        </p:spPr>
        <p:txBody>
          <a:bodyPr wrap="none" rtlCol="0">
            <a:spAutoFit/>
          </a:bodyPr>
          <a:lstStyle/>
          <a:p>
            <a:r>
              <a:rPr lang="id-ID" sz="1600" b="1" dirty="0">
                <a:latin typeface="+mj-lt"/>
              </a:rPr>
              <a:t>Ağız kuruluğu,</a:t>
            </a:r>
          </a:p>
        </p:txBody>
      </p:sp>
      <p:sp>
        <p:nvSpPr>
          <p:cNvPr id="33" name="TextBox 32"/>
          <p:cNvSpPr txBox="1">
            <a:spLocks noChangeAspect="1"/>
          </p:cNvSpPr>
          <p:nvPr/>
        </p:nvSpPr>
        <p:spPr>
          <a:xfrm>
            <a:off x="4537287" y="2057400"/>
            <a:ext cx="468000" cy="468000"/>
          </a:xfrm>
          <a:prstGeom prst="rect">
            <a:avLst/>
          </a:prstGeom>
          <a:noFill/>
        </p:spPr>
        <p:txBody>
          <a:bodyPr vert="horz" wrap="none" lIns="0" tIns="0" rIns="0" bIns="0" rtlCol="0" anchor="ctr" anchorCtr="1">
            <a:noAutofit/>
          </a:bodyPr>
          <a:lstStyle/>
          <a:p>
            <a:pPr algn="ctr"/>
            <a:r>
              <a:rPr lang="tr-TR" sz="7200" dirty="0">
                <a:solidFill>
                  <a:schemeClr val="bg1"/>
                </a:solidFill>
                <a:latin typeface="Entypo" pitchFamily="2" charset="0"/>
                <a:ea typeface="Entypo" pitchFamily="2" charset="0"/>
              </a:rPr>
              <a:t>K</a:t>
            </a:r>
            <a:endParaRPr lang="ru-RU" sz="7200" dirty="0">
              <a:solidFill>
                <a:schemeClr val="bg1"/>
              </a:solidFill>
              <a:ea typeface="Entypo" pitchFamily="2" charset="0"/>
            </a:endParaRPr>
          </a:p>
        </p:txBody>
      </p:sp>
      <p:sp>
        <p:nvSpPr>
          <p:cNvPr id="34" name="TextBox 33"/>
          <p:cNvSpPr txBox="1">
            <a:spLocks noChangeAspect="1"/>
          </p:cNvSpPr>
          <p:nvPr/>
        </p:nvSpPr>
        <p:spPr>
          <a:xfrm>
            <a:off x="5732957" y="1698558"/>
            <a:ext cx="468000" cy="468000"/>
          </a:xfrm>
          <a:prstGeom prst="rect">
            <a:avLst/>
          </a:prstGeom>
          <a:noFill/>
        </p:spPr>
        <p:txBody>
          <a:bodyPr vert="horz" wrap="none" lIns="0" tIns="0" rIns="0" bIns="0" rtlCol="0" anchor="ctr" anchorCtr="1">
            <a:noAutofit/>
          </a:bodyPr>
          <a:lstStyle/>
          <a:p>
            <a:pPr algn="ctr"/>
            <a:r>
              <a:rPr lang="tr-TR" sz="7200" dirty="0">
                <a:solidFill>
                  <a:schemeClr val="bg1"/>
                </a:solidFill>
                <a:latin typeface="Entypo" pitchFamily="2" charset="0"/>
                <a:ea typeface="Entypo" pitchFamily="2" charset="0"/>
              </a:rPr>
              <a:t>A</a:t>
            </a:r>
            <a:endParaRPr lang="ru-RU" sz="7200" dirty="0">
              <a:solidFill>
                <a:schemeClr val="bg1"/>
              </a:solidFill>
              <a:ea typeface="Entypo" pitchFamily="2" charset="0"/>
            </a:endParaRPr>
          </a:p>
        </p:txBody>
      </p:sp>
      <p:sp>
        <p:nvSpPr>
          <p:cNvPr id="35" name="TextBox 34"/>
          <p:cNvSpPr txBox="1">
            <a:spLocks noChangeAspect="1"/>
          </p:cNvSpPr>
          <p:nvPr/>
        </p:nvSpPr>
        <p:spPr>
          <a:xfrm>
            <a:off x="6824783" y="2273300"/>
            <a:ext cx="468000" cy="468000"/>
          </a:xfrm>
          <a:prstGeom prst="rect">
            <a:avLst/>
          </a:prstGeom>
          <a:noFill/>
        </p:spPr>
        <p:txBody>
          <a:bodyPr vert="horz" wrap="none" lIns="0" tIns="0" rIns="0" bIns="0" rtlCol="0" anchor="ctr" anchorCtr="1">
            <a:noAutofit/>
          </a:bodyPr>
          <a:lstStyle/>
          <a:p>
            <a:pPr algn="ctr"/>
            <a:r>
              <a:rPr lang="tr-TR" sz="7200" dirty="0">
                <a:solidFill>
                  <a:schemeClr val="bg1"/>
                </a:solidFill>
                <a:latin typeface="Entypo" pitchFamily="2" charset="0"/>
                <a:ea typeface="Entypo" pitchFamily="2" charset="0"/>
              </a:rPr>
              <a:t>Y</a:t>
            </a:r>
            <a:endParaRPr lang="ru-RU" sz="7200" dirty="0">
              <a:solidFill>
                <a:schemeClr val="bg1"/>
              </a:solidFill>
              <a:ea typeface="Entypo" pitchFamily="2" charset="0"/>
            </a:endParaRPr>
          </a:p>
        </p:txBody>
      </p:sp>
      <p:sp>
        <p:nvSpPr>
          <p:cNvPr id="36" name="TextBox 35"/>
          <p:cNvSpPr txBox="1">
            <a:spLocks noChangeAspect="1"/>
          </p:cNvSpPr>
          <p:nvPr/>
        </p:nvSpPr>
        <p:spPr>
          <a:xfrm>
            <a:off x="6413841" y="3429766"/>
            <a:ext cx="468000" cy="468000"/>
          </a:xfrm>
          <a:prstGeom prst="rect">
            <a:avLst/>
          </a:prstGeom>
          <a:noFill/>
        </p:spPr>
        <p:txBody>
          <a:bodyPr vert="horz" wrap="none" lIns="0" tIns="0" rIns="0" bIns="0" rtlCol="0" anchor="ctr" anchorCtr="1">
            <a:noAutofit/>
          </a:bodyPr>
          <a:lstStyle/>
          <a:p>
            <a:pPr algn="ctr"/>
            <a:r>
              <a:rPr lang="tr-TR" sz="7200" dirty="0">
                <a:solidFill>
                  <a:schemeClr val="bg1"/>
                </a:solidFill>
                <a:latin typeface="Entypo" pitchFamily="2" charset="0"/>
                <a:ea typeface="Entypo" pitchFamily="2" charset="0"/>
              </a:rPr>
              <a:t>G</a:t>
            </a:r>
            <a:endParaRPr lang="ru-RU" sz="7200" dirty="0">
              <a:solidFill>
                <a:schemeClr val="bg1"/>
              </a:solidFill>
              <a:ea typeface="Entypo" pitchFamily="2" charset="0"/>
            </a:endParaRPr>
          </a:p>
        </p:txBody>
      </p:sp>
      <p:sp>
        <p:nvSpPr>
          <p:cNvPr id="37" name="TextBox 36"/>
          <p:cNvSpPr txBox="1">
            <a:spLocks noChangeAspect="1"/>
          </p:cNvSpPr>
          <p:nvPr/>
        </p:nvSpPr>
        <p:spPr>
          <a:xfrm>
            <a:off x="5642935" y="4271595"/>
            <a:ext cx="468000" cy="468000"/>
          </a:xfrm>
          <a:prstGeom prst="rect">
            <a:avLst/>
          </a:prstGeom>
          <a:noFill/>
        </p:spPr>
        <p:txBody>
          <a:bodyPr vert="horz" wrap="none" lIns="0" tIns="0" rIns="0" bIns="0" rtlCol="0" anchor="ctr" anchorCtr="1">
            <a:noAutofit/>
          </a:bodyPr>
          <a:lstStyle/>
          <a:p>
            <a:pPr algn="ctr"/>
            <a:r>
              <a:rPr lang="tr-TR" sz="7200" dirty="0">
                <a:solidFill>
                  <a:schemeClr val="bg1"/>
                </a:solidFill>
                <a:latin typeface="Entypo" pitchFamily="2" charset="0"/>
                <a:ea typeface="Entypo" pitchFamily="2" charset="0"/>
              </a:rPr>
              <a:t>I</a:t>
            </a:r>
            <a:endParaRPr lang="ru-RU" sz="7200" dirty="0">
              <a:solidFill>
                <a:schemeClr val="bg1"/>
              </a:solidFill>
              <a:ea typeface="Entypo" pitchFamily="2" charset="0"/>
            </a:endParaRPr>
          </a:p>
        </p:txBody>
      </p:sp>
      <p:sp>
        <p:nvSpPr>
          <p:cNvPr id="38" name="TextBox 37"/>
          <p:cNvSpPr txBox="1">
            <a:spLocks noChangeAspect="1"/>
          </p:cNvSpPr>
          <p:nvPr/>
        </p:nvSpPr>
        <p:spPr>
          <a:xfrm>
            <a:off x="5591200" y="5466442"/>
            <a:ext cx="468000" cy="468000"/>
          </a:xfrm>
          <a:prstGeom prst="rect">
            <a:avLst/>
          </a:prstGeom>
          <a:noFill/>
        </p:spPr>
        <p:txBody>
          <a:bodyPr vert="horz" wrap="none" lIns="0" tIns="0" rIns="0" bIns="0" rtlCol="0" anchor="ctr" anchorCtr="1">
            <a:noAutofit/>
          </a:bodyPr>
          <a:lstStyle/>
          <a:p>
            <a:pPr algn="ctr"/>
            <a:r>
              <a:rPr lang="tr-TR" sz="7200" dirty="0">
                <a:solidFill>
                  <a:schemeClr val="bg1"/>
                </a:solidFill>
                <a:latin typeface="Entypo" pitchFamily="2" charset="0"/>
                <a:ea typeface="Entypo" pitchFamily="2" charset="0"/>
              </a:rPr>
              <a:t>.</a:t>
            </a:r>
            <a:endParaRPr lang="ru-RU" sz="7200" dirty="0">
              <a:solidFill>
                <a:schemeClr val="bg1"/>
              </a:solidFill>
              <a:ea typeface="Entypo" pitchFamily="2" charset="0"/>
            </a:endParaRPr>
          </a:p>
        </p:txBody>
      </p:sp>
      <p:sp>
        <p:nvSpPr>
          <p:cNvPr id="40" name="Title 1"/>
          <p:cNvSpPr>
            <a:spLocks noGrp="1"/>
          </p:cNvSpPr>
          <p:nvPr>
            <p:ph type="title"/>
          </p:nvPr>
        </p:nvSpPr>
        <p:spPr>
          <a:xfrm>
            <a:off x="0" y="144379"/>
            <a:ext cx="12192000" cy="943431"/>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Yüksek Kaygının Fiziksel Belirtileri?</a:t>
            </a:r>
            <a:endParaRPr lang="id-ID" dirty="0">
              <a:solidFill>
                <a:schemeClr val="tx1">
                  <a:lumMod val="95000"/>
                  <a:lumOff val="5000"/>
                </a:schemeClr>
              </a:solidFill>
            </a:endParaRPr>
          </a:p>
        </p:txBody>
      </p:sp>
    </p:spTree>
    <p:extLst>
      <p:ext uri="{BB962C8B-B14F-4D97-AF65-F5344CB8AC3E}">
        <p14:creationId xmlns:p14="http://schemas.microsoft.com/office/powerpoint/2010/main" xmlns="" val="2101559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P spid="16" grpId="0" animBg="1"/>
      <p:bldP spid="17" grpId="0" animBg="1"/>
      <p:bldP spid="18" grpId="0"/>
      <p:bldP spid="20" grpId="0"/>
      <p:bldP spid="22" grpId="0"/>
      <p:bldP spid="24" grpId="0" animBg="1"/>
      <p:bldP spid="25" grpId="0" animBg="1"/>
      <p:bldP spid="26" grpId="0" animBg="1"/>
      <p:bldP spid="27"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EditPoints="1"/>
          </p:cNvSpPr>
          <p:nvPr/>
        </p:nvSpPr>
        <p:spPr bwMode="auto">
          <a:xfrm flipH="1">
            <a:off x="556069" y="1549401"/>
            <a:ext cx="4940118" cy="5638800"/>
          </a:xfrm>
          <a:custGeom>
            <a:avLst/>
            <a:gdLst>
              <a:gd name="T0" fmla="*/ 414 w 1311"/>
              <a:gd name="T1" fmla="*/ 1398 h 1497"/>
              <a:gd name="T2" fmla="*/ 405 w 1311"/>
              <a:gd name="T3" fmla="*/ 1266 h 1497"/>
              <a:gd name="T4" fmla="*/ 274 w 1311"/>
              <a:gd name="T5" fmla="*/ 1289 h 1497"/>
              <a:gd name="T6" fmla="*/ 126 w 1311"/>
              <a:gd name="T7" fmla="*/ 1165 h 1497"/>
              <a:gd name="T8" fmla="*/ 126 w 1311"/>
              <a:gd name="T9" fmla="*/ 1104 h 1497"/>
              <a:gd name="T10" fmla="*/ 126 w 1311"/>
              <a:gd name="T11" fmla="*/ 1087 h 1497"/>
              <a:gd name="T12" fmla="*/ 83 w 1311"/>
              <a:gd name="T13" fmla="*/ 986 h 1497"/>
              <a:gd name="T14" fmla="*/ 81 w 1311"/>
              <a:gd name="T15" fmla="*/ 977 h 1497"/>
              <a:gd name="T16" fmla="*/ 61 w 1311"/>
              <a:gd name="T17" fmla="*/ 907 h 1497"/>
              <a:gd name="T18" fmla="*/ 55 w 1311"/>
              <a:gd name="T19" fmla="*/ 895 h 1497"/>
              <a:gd name="T20" fmla="*/ 21 w 1311"/>
              <a:gd name="T21" fmla="*/ 744 h 1497"/>
              <a:gd name="T22" fmla="*/ 63 w 1311"/>
              <a:gd name="T23" fmla="*/ 684 h 1497"/>
              <a:gd name="T24" fmla="*/ 114 w 1311"/>
              <a:gd name="T25" fmla="*/ 605 h 1497"/>
              <a:gd name="T26" fmla="*/ 118 w 1311"/>
              <a:gd name="T27" fmla="*/ 589 h 1497"/>
              <a:gd name="T28" fmla="*/ 117 w 1311"/>
              <a:gd name="T29" fmla="*/ 586 h 1497"/>
              <a:gd name="T30" fmla="*/ 110 w 1311"/>
              <a:gd name="T31" fmla="*/ 554 h 1497"/>
              <a:gd name="T32" fmla="*/ 199 w 1311"/>
              <a:gd name="T33" fmla="*/ 220 h 1497"/>
              <a:gd name="T34" fmla="*/ 709 w 1311"/>
              <a:gd name="T35" fmla="*/ 0 h 1497"/>
              <a:gd name="T36" fmla="*/ 1178 w 1311"/>
              <a:gd name="T37" fmla="*/ 196 h 1497"/>
              <a:gd name="T38" fmla="*/ 1295 w 1311"/>
              <a:gd name="T39" fmla="*/ 694 h 1497"/>
              <a:gd name="T40" fmla="*/ 1106 w 1311"/>
              <a:gd name="T41" fmla="*/ 1062 h 1497"/>
              <a:gd name="T42" fmla="*/ 1141 w 1311"/>
              <a:gd name="T43" fmla="*/ 1374 h 1497"/>
              <a:gd name="T44" fmla="*/ 1037 w 1311"/>
              <a:gd name="T45" fmla="*/ 1497 h 1497"/>
              <a:gd name="T46" fmla="*/ 429 w 1311"/>
              <a:gd name="T47" fmla="*/ 1199 h 1497"/>
              <a:gd name="T48" fmla="*/ 458 w 1311"/>
              <a:gd name="T49" fmla="*/ 1220 h 1497"/>
              <a:gd name="T50" fmla="*/ 519 w 1311"/>
              <a:gd name="T51" fmla="*/ 1441 h 1497"/>
              <a:gd name="T52" fmla="*/ 1074 w 1311"/>
              <a:gd name="T53" fmla="*/ 1423 h 1497"/>
              <a:gd name="T54" fmla="*/ 1038 w 1311"/>
              <a:gd name="T55" fmla="*/ 1118 h 1497"/>
              <a:gd name="T56" fmla="*/ 1239 w 1311"/>
              <a:gd name="T57" fmla="*/ 686 h 1497"/>
              <a:gd name="T58" fmla="*/ 709 w 1311"/>
              <a:gd name="T59" fmla="*/ 56 h 1497"/>
              <a:gd name="T60" fmla="*/ 165 w 1311"/>
              <a:gd name="T61" fmla="*/ 542 h 1497"/>
              <a:gd name="T62" fmla="*/ 172 w 1311"/>
              <a:gd name="T63" fmla="*/ 571 h 1497"/>
              <a:gd name="T64" fmla="*/ 165 w 1311"/>
              <a:gd name="T65" fmla="*/ 630 h 1497"/>
              <a:gd name="T66" fmla="*/ 70 w 1311"/>
              <a:gd name="T67" fmla="*/ 773 h 1497"/>
              <a:gd name="T68" fmla="*/ 63 w 1311"/>
              <a:gd name="T69" fmla="*/ 818 h 1497"/>
              <a:gd name="T70" fmla="*/ 133 w 1311"/>
              <a:gd name="T71" fmla="*/ 869 h 1497"/>
              <a:gd name="T72" fmla="*/ 122 w 1311"/>
              <a:gd name="T73" fmla="*/ 936 h 1497"/>
              <a:gd name="T74" fmla="*/ 154 w 1311"/>
              <a:gd name="T75" fmla="*/ 960 h 1497"/>
              <a:gd name="T76" fmla="*/ 148 w 1311"/>
              <a:gd name="T77" fmla="*/ 1021 h 1497"/>
              <a:gd name="T78" fmla="*/ 182 w 1311"/>
              <a:gd name="T79" fmla="*/ 1108 h 1497"/>
              <a:gd name="T80" fmla="*/ 274 w 1311"/>
              <a:gd name="T81" fmla="*/ 1232 h 1497"/>
              <a:gd name="T82" fmla="*/ 429 w 1311"/>
              <a:gd name="T83" fmla="*/ 1199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1497">
                <a:moveTo>
                  <a:pt x="519" y="1497"/>
                </a:moveTo>
                <a:cubicBezTo>
                  <a:pt x="463" y="1497"/>
                  <a:pt x="417" y="1454"/>
                  <a:pt x="414" y="1398"/>
                </a:cubicBezTo>
                <a:cubicBezTo>
                  <a:pt x="412" y="1355"/>
                  <a:pt x="410" y="1317"/>
                  <a:pt x="406" y="1281"/>
                </a:cubicBezTo>
                <a:cubicBezTo>
                  <a:pt x="405" y="1266"/>
                  <a:pt x="405" y="1266"/>
                  <a:pt x="405" y="1266"/>
                </a:cubicBezTo>
                <a:cubicBezTo>
                  <a:pt x="391" y="1270"/>
                  <a:pt x="391" y="1270"/>
                  <a:pt x="391" y="1270"/>
                </a:cubicBezTo>
                <a:cubicBezTo>
                  <a:pt x="345" y="1283"/>
                  <a:pt x="307" y="1289"/>
                  <a:pt x="274" y="1289"/>
                </a:cubicBezTo>
                <a:cubicBezTo>
                  <a:pt x="226" y="1289"/>
                  <a:pt x="188" y="1275"/>
                  <a:pt x="161" y="1246"/>
                </a:cubicBezTo>
                <a:cubicBezTo>
                  <a:pt x="141" y="1225"/>
                  <a:pt x="129" y="1198"/>
                  <a:pt x="126" y="1165"/>
                </a:cubicBezTo>
                <a:cubicBezTo>
                  <a:pt x="123" y="1143"/>
                  <a:pt x="124" y="1122"/>
                  <a:pt x="125" y="1104"/>
                </a:cubicBezTo>
                <a:cubicBezTo>
                  <a:pt x="126" y="1104"/>
                  <a:pt x="126" y="1104"/>
                  <a:pt x="126" y="1104"/>
                </a:cubicBezTo>
                <a:cubicBezTo>
                  <a:pt x="126" y="1100"/>
                  <a:pt x="126" y="1096"/>
                  <a:pt x="126" y="1091"/>
                </a:cubicBezTo>
                <a:cubicBezTo>
                  <a:pt x="126" y="1087"/>
                  <a:pt x="126" y="1087"/>
                  <a:pt x="126" y="1087"/>
                </a:cubicBezTo>
                <a:cubicBezTo>
                  <a:pt x="103" y="1055"/>
                  <a:pt x="103" y="1055"/>
                  <a:pt x="103" y="1055"/>
                </a:cubicBezTo>
                <a:cubicBezTo>
                  <a:pt x="88" y="1035"/>
                  <a:pt x="81" y="1011"/>
                  <a:pt x="83" y="986"/>
                </a:cubicBezTo>
                <a:cubicBezTo>
                  <a:pt x="84" y="981"/>
                  <a:pt x="84" y="981"/>
                  <a:pt x="84" y="981"/>
                </a:cubicBezTo>
                <a:cubicBezTo>
                  <a:pt x="81" y="977"/>
                  <a:pt x="81" y="977"/>
                  <a:pt x="81" y="977"/>
                </a:cubicBezTo>
                <a:cubicBezTo>
                  <a:pt x="77" y="972"/>
                  <a:pt x="74" y="967"/>
                  <a:pt x="71" y="961"/>
                </a:cubicBezTo>
                <a:cubicBezTo>
                  <a:pt x="63" y="945"/>
                  <a:pt x="59" y="926"/>
                  <a:pt x="61" y="907"/>
                </a:cubicBezTo>
                <a:cubicBezTo>
                  <a:pt x="62" y="899"/>
                  <a:pt x="62" y="899"/>
                  <a:pt x="62" y="899"/>
                </a:cubicBezTo>
                <a:cubicBezTo>
                  <a:pt x="55" y="895"/>
                  <a:pt x="55" y="895"/>
                  <a:pt x="55" y="895"/>
                </a:cubicBezTo>
                <a:cubicBezTo>
                  <a:pt x="33" y="881"/>
                  <a:pt x="17" y="860"/>
                  <a:pt x="9" y="835"/>
                </a:cubicBezTo>
                <a:cubicBezTo>
                  <a:pt x="0" y="804"/>
                  <a:pt x="4" y="771"/>
                  <a:pt x="21" y="744"/>
                </a:cubicBezTo>
                <a:cubicBezTo>
                  <a:pt x="22" y="743"/>
                  <a:pt x="22" y="743"/>
                  <a:pt x="22" y="743"/>
                </a:cubicBezTo>
                <a:cubicBezTo>
                  <a:pt x="35" y="722"/>
                  <a:pt x="49" y="703"/>
                  <a:pt x="63" y="684"/>
                </a:cubicBezTo>
                <a:cubicBezTo>
                  <a:pt x="63" y="684"/>
                  <a:pt x="63" y="684"/>
                  <a:pt x="63" y="684"/>
                </a:cubicBezTo>
                <a:cubicBezTo>
                  <a:pt x="82" y="657"/>
                  <a:pt x="101" y="631"/>
                  <a:pt x="114" y="605"/>
                </a:cubicBezTo>
                <a:cubicBezTo>
                  <a:pt x="119" y="594"/>
                  <a:pt x="119" y="594"/>
                  <a:pt x="119" y="594"/>
                </a:cubicBezTo>
                <a:cubicBezTo>
                  <a:pt x="118" y="589"/>
                  <a:pt x="118" y="589"/>
                  <a:pt x="118" y="589"/>
                </a:cubicBezTo>
                <a:cubicBezTo>
                  <a:pt x="118" y="589"/>
                  <a:pt x="118" y="588"/>
                  <a:pt x="118" y="587"/>
                </a:cubicBezTo>
                <a:cubicBezTo>
                  <a:pt x="117" y="586"/>
                  <a:pt x="117" y="586"/>
                  <a:pt x="117" y="586"/>
                </a:cubicBezTo>
                <a:cubicBezTo>
                  <a:pt x="116" y="582"/>
                  <a:pt x="115" y="577"/>
                  <a:pt x="114" y="572"/>
                </a:cubicBezTo>
                <a:cubicBezTo>
                  <a:pt x="110" y="554"/>
                  <a:pt x="110" y="554"/>
                  <a:pt x="110" y="554"/>
                </a:cubicBezTo>
                <a:cubicBezTo>
                  <a:pt x="99" y="505"/>
                  <a:pt x="100" y="444"/>
                  <a:pt x="113" y="391"/>
                </a:cubicBezTo>
                <a:cubicBezTo>
                  <a:pt x="129" y="329"/>
                  <a:pt x="157" y="272"/>
                  <a:pt x="199" y="220"/>
                </a:cubicBezTo>
                <a:cubicBezTo>
                  <a:pt x="237" y="173"/>
                  <a:pt x="284" y="132"/>
                  <a:pt x="341" y="98"/>
                </a:cubicBezTo>
                <a:cubicBezTo>
                  <a:pt x="446" y="35"/>
                  <a:pt x="577" y="0"/>
                  <a:pt x="709" y="0"/>
                </a:cubicBezTo>
                <a:cubicBezTo>
                  <a:pt x="799" y="0"/>
                  <a:pt x="887" y="16"/>
                  <a:pt x="964" y="46"/>
                </a:cubicBezTo>
                <a:cubicBezTo>
                  <a:pt x="1050" y="80"/>
                  <a:pt x="1122" y="131"/>
                  <a:pt x="1178" y="196"/>
                </a:cubicBezTo>
                <a:cubicBezTo>
                  <a:pt x="1230" y="256"/>
                  <a:pt x="1266" y="328"/>
                  <a:pt x="1286" y="409"/>
                </a:cubicBezTo>
                <a:cubicBezTo>
                  <a:pt x="1308" y="495"/>
                  <a:pt x="1311" y="591"/>
                  <a:pt x="1295" y="694"/>
                </a:cubicBezTo>
                <a:cubicBezTo>
                  <a:pt x="1284" y="766"/>
                  <a:pt x="1260" y="834"/>
                  <a:pt x="1222" y="901"/>
                </a:cubicBezTo>
                <a:cubicBezTo>
                  <a:pt x="1187" y="964"/>
                  <a:pt x="1144" y="1017"/>
                  <a:pt x="1106" y="1062"/>
                </a:cubicBezTo>
                <a:cubicBezTo>
                  <a:pt x="1095" y="1075"/>
                  <a:pt x="1091" y="1092"/>
                  <a:pt x="1093" y="1108"/>
                </a:cubicBezTo>
                <a:cubicBezTo>
                  <a:pt x="1141" y="1374"/>
                  <a:pt x="1141" y="1374"/>
                  <a:pt x="1141" y="1374"/>
                </a:cubicBezTo>
                <a:cubicBezTo>
                  <a:pt x="1146" y="1404"/>
                  <a:pt x="1138" y="1436"/>
                  <a:pt x="1118" y="1460"/>
                </a:cubicBezTo>
                <a:cubicBezTo>
                  <a:pt x="1098" y="1484"/>
                  <a:pt x="1069" y="1497"/>
                  <a:pt x="1037" y="1497"/>
                </a:cubicBezTo>
                <a:lnTo>
                  <a:pt x="519" y="1497"/>
                </a:lnTo>
                <a:close/>
                <a:moveTo>
                  <a:pt x="429" y="1199"/>
                </a:moveTo>
                <a:cubicBezTo>
                  <a:pt x="444" y="1199"/>
                  <a:pt x="457" y="1212"/>
                  <a:pt x="458" y="1219"/>
                </a:cubicBezTo>
                <a:cubicBezTo>
                  <a:pt x="458" y="1220"/>
                  <a:pt x="458" y="1220"/>
                  <a:pt x="458" y="1220"/>
                </a:cubicBezTo>
                <a:cubicBezTo>
                  <a:pt x="461" y="1252"/>
                  <a:pt x="466" y="1305"/>
                  <a:pt x="471" y="1395"/>
                </a:cubicBezTo>
                <a:cubicBezTo>
                  <a:pt x="472" y="1420"/>
                  <a:pt x="493" y="1441"/>
                  <a:pt x="519" y="1441"/>
                </a:cubicBezTo>
                <a:cubicBezTo>
                  <a:pt x="1037" y="1441"/>
                  <a:pt x="1037" y="1441"/>
                  <a:pt x="1037" y="1441"/>
                </a:cubicBezTo>
                <a:cubicBezTo>
                  <a:pt x="1052" y="1441"/>
                  <a:pt x="1065" y="1434"/>
                  <a:pt x="1074" y="1423"/>
                </a:cubicBezTo>
                <a:cubicBezTo>
                  <a:pt x="1084" y="1412"/>
                  <a:pt x="1087" y="1398"/>
                  <a:pt x="1085" y="1384"/>
                </a:cubicBezTo>
                <a:cubicBezTo>
                  <a:pt x="1038" y="1118"/>
                  <a:pt x="1038" y="1118"/>
                  <a:pt x="1038" y="1118"/>
                </a:cubicBezTo>
                <a:cubicBezTo>
                  <a:pt x="1032" y="1085"/>
                  <a:pt x="1041" y="1051"/>
                  <a:pt x="1063" y="1025"/>
                </a:cubicBezTo>
                <a:cubicBezTo>
                  <a:pt x="1136" y="938"/>
                  <a:pt x="1216" y="833"/>
                  <a:pt x="1239" y="686"/>
                </a:cubicBezTo>
                <a:cubicBezTo>
                  <a:pt x="1267" y="501"/>
                  <a:pt x="1231" y="345"/>
                  <a:pt x="1135" y="233"/>
                </a:cubicBezTo>
                <a:cubicBezTo>
                  <a:pt x="1038" y="121"/>
                  <a:pt x="883" y="56"/>
                  <a:pt x="709" y="56"/>
                </a:cubicBezTo>
                <a:cubicBezTo>
                  <a:pt x="491" y="56"/>
                  <a:pt x="228" y="166"/>
                  <a:pt x="168" y="405"/>
                </a:cubicBezTo>
                <a:cubicBezTo>
                  <a:pt x="157" y="449"/>
                  <a:pt x="156" y="501"/>
                  <a:pt x="165" y="542"/>
                </a:cubicBezTo>
                <a:cubicBezTo>
                  <a:pt x="169" y="560"/>
                  <a:pt x="169" y="560"/>
                  <a:pt x="169" y="560"/>
                </a:cubicBezTo>
                <a:cubicBezTo>
                  <a:pt x="170" y="563"/>
                  <a:pt x="171" y="567"/>
                  <a:pt x="172" y="571"/>
                </a:cubicBezTo>
                <a:cubicBezTo>
                  <a:pt x="176" y="584"/>
                  <a:pt x="180" y="600"/>
                  <a:pt x="176" y="608"/>
                </a:cubicBezTo>
                <a:cubicBezTo>
                  <a:pt x="165" y="630"/>
                  <a:pt x="165" y="630"/>
                  <a:pt x="165" y="630"/>
                </a:cubicBezTo>
                <a:cubicBezTo>
                  <a:pt x="150" y="661"/>
                  <a:pt x="129" y="690"/>
                  <a:pt x="109" y="717"/>
                </a:cubicBezTo>
                <a:cubicBezTo>
                  <a:pt x="96" y="735"/>
                  <a:pt x="82" y="754"/>
                  <a:pt x="70" y="773"/>
                </a:cubicBezTo>
                <a:cubicBezTo>
                  <a:pt x="69" y="775"/>
                  <a:pt x="69" y="775"/>
                  <a:pt x="69" y="775"/>
                </a:cubicBezTo>
                <a:cubicBezTo>
                  <a:pt x="61" y="788"/>
                  <a:pt x="59" y="803"/>
                  <a:pt x="63" y="818"/>
                </a:cubicBezTo>
                <a:cubicBezTo>
                  <a:pt x="68" y="833"/>
                  <a:pt x="78" y="845"/>
                  <a:pt x="92" y="851"/>
                </a:cubicBezTo>
                <a:cubicBezTo>
                  <a:pt x="133" y="869"/>
                  <a:pt x="133" y="869"/>
                  <a:pt x="133" y="869"/>
                </a:cubicBezTo>
                <a:cubicBezTo>
                  <a:pt x="120" y="900"/>
                  <a:pt x="120" y="900"/>
                  <a:pt x="120" y="900"/>
                </a:cubicBezTo>
                <a:cubicBezTo>
                  <a:pt x="116" y="912"/>
                  <a:pt x="116" y="925"/>
                  <a:pt x="122" y="936"/>
                </a:cubicBezTo>
                <a:cubicBezTo>
                  <a:pt x="127" y="948"/>
                  <a:pt x="137" y="956"/>
                  <a:pt x="149" y="959"/>
                </a:cubicBezTo>
                <a:cubicBezTo>
                  <a:pt x="154" y="960"/>
                  <a:pt x="154" y="960"/>
                  <a:pt x="154" y="960"/>
                </a:cubicBezTo>
                <a:cubicBezTo>
                  <a:pt x="147" y="971"/>
                  <a:pt x="147" y="971"/>
                  <a:pt x="147" y="971"/>
                </a:cubicBezTo>
                <a:cubicBezTo>
                  <a:pt x="137" y="986"/>
                  <a:pt x="137" y="1006"/>
                  <a:pt x="148" y="1021"/>
                </a:cubicBezTo>
                <a:cubicBezTo>
                  <a:pt x="180" y="1063"/>
                  <a:pt x="180" y="1063"/>
                  <a:pt x="180" y="1063"/>
                </a:cubicBezTo>
                <a:cubicBezTo>
                  <a:pt x="184" y="1070"/>
                  <a:pt x="183" y="1090"/>
                  <a:pt x="182" y="1108"/>
                </a:cubicBezTo>
                <a:cubicBezTo>
                  <a:pt x="180" y="1140"/>
                  <a:pt x="178" y="1181"/>
                  <a:pt x="202" y="1207"/>
                </a:cubicBezTo>
                <a:cubicBezTo>
                  <a:pt x="218" y="1224"/>
                  <a:pt x="242" y="1232"/>
                  <a:pt x="274" y="1232"/>
                </a:cubicBezTo>
                <a:cubicBezTo>
                  <a:pt x="311" y="1232"/>
                  <a:pt x="360" y="1222"/>
                  <a:pt x="422" y="1201"/>
                </a:cubicBezTo>
                <a:cubicBezTo>
                  <a:pt x="424" y="1200"/>
                  <a:pt x="426" y="1199"/>
                  <a:pt x="429" y="11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p:cNvSpPr>
          <p:nvPr/>
        </p:nvSpPr>
        <p:spPr bwMode="auto">
          <a:xfrm flipH="1">
            <a:off x="2677582" y="1967975"/>
            <a:ext cx="2046711" cy="1567660"/>
          </a:xfrm>
          <a:custGeom>
            <a:avLst/>
            <a:gdLst>
              <a:gd name="T0" fmla="*/ 5 w 543"/>
              <a:gd name="T1" fmla="*/ 416 h 416"/>
              <a:gd name="T2" fmla="*/ 151 w 543"/>
              <a:gd name="T3" fmla="*/ 397 h 416"/>
              <a:gd name="T4" fmla="*/ 173 w 543"/>
              <a:gd name="T5" fmla="*/ 339 h 416"/>
              <a:gd name="T6" fmla="*/ 234 w 543"/>
              <a:gd name="T7" fmla="*/ 305 h 416"/>
              <a:gd name="T8" fmla="*/ 302 w 543"/>
              <a:gd name="T9" fmla="*/ 322 h 416"/>
              <a:gd name="T10" fmla="*/ 339 w 543"/>
              <a:gd name="T11" fmla="*/ 372 h 416"/>
              <a:gd name="T12" fmla="*/ 491 w 543"/>
              <a:gd name="T13" fmla="*/ 352 h 416"/>
              <a:gd name="T14" fmla="*/ 469 w 543"/>
              <a:gd name="T15" fmla="*/ 188 h 416"/>
              <a:gd name="T16" fmla="*/ 477 w 543"/>
              <a:gd name="T17" fmla="*/ 186 h 416"/>
              <a:gd name="T18" fmla="*/ 538 w 543"/>
              <a:gd name="T19" fmla="*/ 99 h 416"/>
              <a:gd name="T20" fmla="*/ 456 w 543"/>
              <a:gd name="T21" fmla="*/ 29 h 416"/>
              <a:gd name="T22" fmla="*/ 448 w 543"/>
              <a:gd name="T23" fmla="*/ 30 h 416"/>
              <a:gd name="T24" fmla="*/ 445 w 543"/>
              <a:gd name="T25" fmla="*/ 3 h 416"/>
              <a:gd name="T26" fmla="*/ 411 w 543"/>
              <a:gd name="T27" fmla="*/ 0 h 416"/>
              <a:gd name="T28" fmla="*/ 310 w 543"/>
              <a:gd name="T29" fmla="*/ 35 h 416"/>
              <a:gd name="T30" fmla="*/ 300 w 543"/>
              <a:gd name="T31" fmla="*/ 35 h 416"/>
              <a:gd name="T32" fmla="*/ 177 w 543"/>
              <a:gd name="T33" fmla="*/ 91 h 416"/>
              <a:gd name="T34" fmla="*/ 69 w 543"/>
              <a:gd name="T35" fmla="*/ 217 h 416"/>
              <a:gd name="T36" fmla="*/ 27 w 543"/>
              <a:gd name="T37" fmla="*/ 278 h 416"/>
              <a:gd name="T38" fmla="*/ 28 w 543"/>
              <a:gd name="T39" fmla="*/ 287 h 416"/>
              <a:gd name="T40" fmla="*/ 0 w 543"/>
              <a:gd name="T41" fmla="*/ 377 h 416"/>
              <a:gd name="T42" fmla="*/ 5 w 543"/>
              <a:gd name="T4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416">
                <a:moveTo>
                  <a:pt x="5" y="416"/>
                </a:moveTo>
                <a:cubicBezTo>
                  <a:pt x="151" y="397"/>
                  <a:pt x="151" y="397"/>
                  <a:pt x="151" y="397"/>
                </a:cubicBezTo>
                <a:cubicBezTo>
                  <a:pt x="151" y="376"/>
                  <a:pt x="159" y="355"/>
                  <a:pt x="173" y="339"/>
                </a:cubicBezTo>
                <a:cubicBezTo>
                  <a:pt x="189" y="320"/>
                  <a:pt x="210" y="308"/>
                  <a:pt x="234" y="305"/>
                </a:cubicBezTo>
                <a:cubicBezTo>
                  <a:pt x="258" y="302"/>
                  <a:pt x="282" y="308"/>
                  <a:pt x="302" y="322"/>
                </a:cubicBezTo>
                <a:cubicBezTo>
                  <a:pt x="320" y="334"/>
                  <a:pt x="333" y="352"/>
                  <a:pt x="339" y="372"/>
                </a:cubicBezTo>
                <a:cubicBezTo>
                  <a:pt x="491" y="352"/>
                  <a:pt x="491" y="352"/>
                  <a:pt x="491" y="352"/>
                </a:cubicBezTo>
                <a:cubicBezTo>
                  <a:pt x="469" y="188"/>
                  <a:pt x="469" y="188"/>
                  <a:pt x="469" y="188"/>
                </a:cubicBezTo>
                <a:cubicBezTo>
                  <a:pt x="477" y="186"/>
                  <a:pt x="477" y="186"/>
                  <a:pt x="477" y="186"/>
                </a:cubicBezTo>
                <a:cubicBezTo>
                  <a:pt x="517" y="177"/>
                  <a:pt x="543" y="140"/>
                  <a:pt x="538" y="99"/>
                </a:cubicBezTo>
                <a:cubicBezTo>
                  <a:pt x="533" y="57"/>
                  <a:pt x="497" y="28"/>
                  <a:pt x="456" y="29"/>
                </a:cubicBezTo>
                <a:cubicBezTo>
                  <a:pt x="448" y="30"/>
                  <a:pt x="448" y="30"/>
                  <a:pt x="448" y="30"/>
                </a:cubicBezTo>
                <a:cubicBezTo>
                  <a:pt x="445" y="3"/>
                  <a:pt x="445" y="3"/>
                  <a:pt x="445" y="3"/>
                </a:cubicBezTo>
                <a:cubicBezTo>
                  <a:pt x="434" y="1"/>
                  <a:pt x="423" y="0"/>
                  <a:pt x="411" y="0"/>
                </a:cubicBezTo>
                <a:cubicBezTo>
                  <a:pt x="373" y="0"/>
                  <a:pt x="338" y="13"/>
                  <a:pt x="310" y="35"/>
                </a:cubicBezTo>
                <a:cubicBezTo>
                  <a:pt x="306" y="35"/>
                  <a:pt x="303" y="35"/>
                  <a:pt x="300" y="35"/>
                </a:cubicBezTo>
                <a:cubicBezTo>
                  <a:pt x="251" y="35"/>
                  <a:pt x="206" y="57"/>
                  <a:pt x="177" y="91"/>
                </a:cubicBezTo>
                <a:cubicBezTo>
                  <a:pt x="116" y="102"/>
                  <a:pt x="71" y="154"/>
                  <a:pt x="69" y="217"/>
                </a:cubicBezTo>
                <a:cubicBezTo>
                  <a:pt x="45" y="227"/>
                  <a:pt x="27" y="250"/>
                  <a:pt x="27" y="278"/>
                </a:cubicBezTo>
                <a:cubicBezTo>
                  <a:pt x="27" y="281"/>
                  <a:pt x="28" y="284"/>
                  <a:pt x="28" y="287"/>
                </a:cubicBezTo>
                <a:cubicBezTo>
                  <a:pt x="10" y="313"/>
                  <a:pt x="0" y="344"/>
                  <a:pt x="0" y="377"/>
                </a:cubicBezTo>
                <a:cubicBezTo>
                  <a:pt x="0" y="390"/>
                  <a:pt x="2" y="403"/>
                  <a:pt x="5" y="4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flipH="1">
            <a:off x="2699864" y="3158441"/>
            <a:ext cx="1986233" cy="1566068"/>
          </a:xfrm>
          <a:custGeom>
            <a:avLst/>
            <a:gdLst>
              <a:gd name="T0" fmla="*/ 524 w 527"/>
              <a:gd name="T1" fmla="*/ 386 h 416"/>
              <a:gd name="T2" fmla="*/ 466 w 527"/>
              <a:gd name="T3" fmla="*/ 363 h 416"/>
              <a:gd name="T4" fmla="*/ 433 w 527"/>
              <a:gd name="T5" fmla="*/ 302 h 416"/>
              <a:gd name="T6" fmla="*/ 450 w 527"/>
              <a:gd name="T7" fmla="*/ 234 h 416"/>
              <a:gd name="T8" fmla="*/ 500 w 527"/>
              <a:gd name="T9" fmla="*/ 198 h 416"/>
              <a:gd name="T10" fmla="*/ 481 w 527"/>
              <a:gd name="T11" fmla="*/ 53 h 416"/>
              <a:gd name="T12" fmla="*/ 316 w 527"/>
              <a:gd name="T13" fmla="*/ 75 h 416"/>
              <a:gd name="T14" fmla="*/ 314 w 527"/>
              <a:gd name="T15" fmla="*/ 67 h 416"/>
              <a:gd name="T16" fmla="*/ 226 w 527"/>
              <a:gd name="T17" fmla="*/ 6 h 416"/>
              <a:gd name="T18" fmla="*/ 157 w 527"/>
              <a:gd name="T19" fmla="*/ 88 h 416"/>
              <a:gd name="T20" fmla="*/ 158 w 527"/>
              <a:gd name="T21" fmla="*/ 95 h 416"/>
              <a:gd name="T22" fmla="*/ 0 w 527"/>
              <a:gd name="T23" fmla="*/ 116 h 416"/>
              <a:gd name="T24" fmla="*/ 62 w 527"/>
              <a:gd name="T25" fmla="*/ 193 h 416"/>
              <a:gd name="T26" fmla="*/ 180 w 527"/>
              <a:gd name="T27" fmla="*/ 278 h 416"/>
              <a:gd name="T28" fmla="*/ 239 w 527"/>
              <a:gd name="T29" fmla="*/ 263 h 416"/>
              <a:gd name="T30" fmla="*/ 315 w 527"/>
              <a:gd name="T31" fmla="*/ 309 h 416"/>
              <a:gd name="T32" fmla="*/ 469 w 527"/>
              <a:gd name="T33" fmla="*/ 416 h 416"/>
              <a:gd name="T34" fmla="*/ 527 w 527"/>
              <a:gd name="T35" fmla="*/ 405 h 416"/>
              <a:gd name="T36" fmla="*/ 524 w 527"/>
              <a:gd name="T37" fmla="*/ 38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16">
                <a:moveTo>
                  <a:pt x="524" y="386"/>
                </a:moveTo>
                <a:cubicBezTo>
                  <a:pt x="503" y="385"/>
                  <a:pt x="483" y="377"/>
                  <a:pt x="466" y="363"/>
                </a:cubicBezTo>
                <a:cubicBezTo>
                  <a:pt x="448" y="348"/>
                  <a:pt x="436" y="326"/>
                  <a:pt x="433" y="302"/>
                </a:cubicBezTo>
                <a:cubicBezTo>
                  <a:pt x="430" y="278"/>
                  <a:pt x="436" y="254"/>
                  <a:pt x="450" y="234"/>
                </a:cubicBezTo>
                <a:cubicBezTo>
                  <a:pt x="462" y="217"/>
                  <a:pt x="479" y="204"/>
                  <a:pt x="500" y="198"/>
                </a:cubicBezTo>
                <a:cubicBezTo>
                  <a:pt x="481" y="53"/>
                  <a:pt x="481" y="53"/>
                  <a:pt x="481" y="53"/>
                </a:cubicBezTo>
                <a:cubicBezTo>
                  <a:pt x="316" y="75"/>
                  <a:pt x="316" y="75"/>
                  <a:pt x="316" y="75"/>
                </a:cubicBezTo>
                <a:cubicBezTo>
                  <a:pt x="314" y="67"/>
                  <a:pt x="314" y="67"/>
                  <a:pt x="314" y="67"/>
                </a:cubicBezTo>
                <a:cubicBezTo>
                  <a:pt x="305" y="27"/>
                  <a:pt x="268" y="0"/>
                  <a:pt x="226" y="6"/>
                </a:cubicBezTo>
                <a:cubicBezTo>
                  <a:pt x="185" y="11"/>
                  <a:pt x="156" y="46"/>
                  <a:pt x="157" y="88"/>
                </a:cubicBezTo>
                <a:cubicBezTo>
                  <a:pt x="158" y="95"/>
                  <a:pt x="158" y="95"/>
                  <a:pt x="158" y="95"/>
                </a:cubicBezTo>
                <a:cubicBezTo>
                  <a:pt x="0" y="116"/>
                  <a:pt x="0" y="116"/>
                  <a:pt x="0" y="116"/>
                </a:cubicBezTo>
                <a:cubicBezTo>
                  <a:pt x="12" y="148"/>
                  <a:pt x="34" y="175"/>
                  <a:pt x="62" y="193"/>
                </a:cubicBezTo>
                <a:cubicBezTo>
                  <a:pt x="79" y="242"/>
                  <a:pt x="125" y="278"/>
                  <a:pt x="180" y="278"/>
                </a:cubicBezTo>
                <a:cubicBezTo>
                  <a:pt x="202" y="278"/>
                  <a:pt x="222" y="272"/>
                  <a:pt x="239" y="263"/>
                </a:cubicBezTo>
                <a:cubicBezTo>
                  <a:pt x="258" y="286"/>
                  <a:pt x="284" y="303"/>
                  <a:pt x="315" y="309"/>
                </a:cubicBezTo>
                <a:cubicBezTo>
                  <a:pt x="338" y="372"/>
                  <a:pt x="398" y="416"/>
                  <a:pt x="469" y="416"/>
                </a:cubicBezTo>
                <a:cubicBezTo>
                  <a:pt x="489" y="416"/>
                  <a:pt x="509" y="412"/>
                  <a:pt x="527" y="405"/>
                </a:cubicBezTo>
                <a:lnTo>
                  <a:pt x="524" y="3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p:cNvSpPr>
          <p:nvPr/>
        </p:nvSpPr>
        <p:spPr bwMode="auto">
          <a:xfrm flipH="1">
            <a:off x="877559" y="3094779"/>
            <a:ext cx="2135837" cy="1973500"/>
          </a:xfrm>
          <a:custGeom>
            <a:avLst/>
            <a:gdLst>
              <a:gd name="T0" fmla="*/ 567 w 567"/>
              <a:gd name="T1" fmla="*/ 124 h 524"/>
              <a:gd name="T2" fmla="*/ 533 w 567"/>
              <a:gd name="T3" fmla="*/ 34 h 524"/>
              <a:gd name="T4" fmla="*/ 534 w 567"/>
              <a:gd name="T5" fmla="*/ 13 h 524"/>
              <a:gd name="T6" fmla="*/ 534 w 567"/>
              <a:gd name="T7" fmla="*/ 0 h 524"/>
              <a:gd name="T8" fmla="*/ 393 w 567"/>
              <a:gd name="T9" fmla="*/ 19 h 524"/>
              <a:gd name="T10" fmla="*/ 370 w 567"/>
              <a:gd name="T11" fmla="*/ 77 h 524"/>
              <a:gd name="T12" fmla="*/ 309 w 567"/>
              <a:gd name="T13" fmla="*/ 110 h 524"/>
              <a:gd name="T14" fmla="*/ 297 w 567"/>
              <a:gd name="T15" fmla="*/ 111 h 524"/>
              <a:gd name="T16" fmla="*/ 241 w 567"/>
              <a:gd name="T17" fmla="*/ 94 h 524"/>
              <a:gd name="T18" fmla="*/ 205 w 567"/>
              <a:gd name="T19" fmla="*/ 43 h 524"/>
              <a:gd name="T20" fmla="*/ 53 w 567"/>
              <a:gd name="T21" fmla="*/ 63 h 524"/>
              <a:gd name="T22" fmla="*/ 74 w 567"/>
              <a:gd name="T23" fmla="*/ 227 h 524"/>
              <a:gd name="T24" fmla="*/ 67 w 567"/>
              <a:gd name="T25" fmla="*/ 229 h 524"/>
              <a:gd name="T26" fmla="*/ 5 w 567"/>
              <a:gd name="T27" fmla="*/ 317 h 524"/>
              <a:gd name="T28" fmla="*/ 87 w 567"/>
              <a:gd name="T29" fmla="*/ 386 h 524"/>
              <a:gd name="T30" fmla="*/ 95 w 567"/>
              <a:gd name="T31" fmla="*/ 386 h 524"/>
              <a:gd name="T32" fmla="*/ 102 w 567"/>
              <a:gd name="T33" fmla="*/ 438 h 524"/>
              <a:gd name="T34" fmla="*/ 266 w 567"/>
              <a:gd name="T35" fmla="*/ 524 h 524"/>
              <a:gd name="T36" fmla="*/ 452 w 567"/>
              <a:gd name="T37" fmla="*/ 396 h 524"/>
              <a:gd name="T38" fmla="*/ 556 w 567"/>
              <a:gd name="T39" fmla="*/ 220 h 524"/>
              <a:gd name="T40" fmla="*/ 553 w 567"/>
              <a:gd name="T41" fmla="*/ 184 h 524"/>
              <a:gd name="T42" fmla="*/ 567 w 567"/>
              <a:gd name="T43" fmla="*/ 1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524">
                <a:moveTo>
                  <a:pt x="567" y="124"/>
                </a:moveTo>
                <a:cubicBezTo>
                  <a:pt x="567" y="89"/>
                  <a:pt x="554" y="58"/>
                  <a:pt x="533" y="34"/>
                </a:cubicBezTo>
                <a:cubicBezTo>
                  <a:pt x="534" y="27"/>
                  <a:pt x="534" y="20"/>
                  <a:pt x="534" y="13"/>
                </a:cubicBezTo>
                <a:cubicBezTo>
                  <a:pt x="534" y="8"/>
                  <a:pt x="534" y="4"/>
                  <a:pt x="534" y="0"/>
                </a:cubicBezTo>
                <a:cubicBezTo>
                  <a:pt x="393" y="19"/>
                  <a:pt x="393" y="19"/>
                  <a:pt x="393" y="19"/>
                </a:cubicBezTo>
                <a:cubicBezTo>
                  <a:pt x="392" y="40"/>
                  <a:pt x="384" y="60"/>
                  <a:pt x="370" y="77"/>
                </a:cubicBezTo>
                <a:cubicBezTo>
                  <a:pt x="355" y="95"/>
                  <a:pt x="333" y="107"/>
                  <a:pt x="309" y="110"/>
                </a:cubicBezTo>
                <a:cubicBezTo>
                  <a:pt x="305" y="111"/>
                  <a:pt x="301" y="111"/>
                  <a:pt x="297" y="111"/>
                </a:cubicBezTo>
                <a:cubicBezTo>
                  <a:pt x="277" y="111"/>
                  <a:pt x="258" y="105"/>
                  <a:pt x="241" y="94"/>
                </a:cubicBezTo>
                <a:cubicBezTo>
                  <a:pt x="224" y="81"/>
                  <a:pt x="211" y="64"/>
                  <a:pt x="205" y="43"/>
                </a:cubicBezTo>
                <a:cubicBezTo>
                  <a:pt x="53" y="63"/>
                  <a:pt x="53" y="63"/>
                  <a:pt x="53" y="63"/>
                </a:cubicBezTo>
                <a:cubicBezTo>
                  <a:pt x="74" y="227"/>
                  <a:pt x="74" y="227"/>
                  <a:pt x="74" y="227"/>
                </a:cubicBezTo>
                <a:cubicBezTo>
                  <a:pt x="67" y="229"/>
                  <a:pt x="67" y="229"/>
                  <a:pt x="67" y="229"/>
                </a:cubicBezTo>
                <a:cubicBezTo>
                  <a:pt x="26" y="238"/>
                  <a:pt x="0" y="276"/>
                  <a:pt x="5" y="317"/>
                </a:cubicBezTo>
                <a:cubicBezTo>
                  <a:pt x="11" y="358"/>
                  <a:pt x="46" y="388"/>
                  <a:pt x="87" y="386"/>
                </a:cubicBezTo>
                <a:cubicBezTo>
                  <a:pt x="95" y="386"/>
                  <a:pt x="95" y="386"/>
                  <a:pt x="95" y="386"/>
                </a:cubicBezTo>
                <a:cubicBezTo>
                  <a:pt x="102" y="438"/>
                  <a:pt x="102" y="438"/>
                  <a:pt x="102" y="438"/>
                </a:cubicBezTo>
                <a:cubicBezTo>
                  <a:pt x="138" y="490"/>
                  <a:pt x="198" y="524"/>
                  <a:pt x="266" y="524"/>
                </a:cubicBezTo>
                <a:cubicBezTo>
                  <a:pt x="351" y="524"/>
                  <a:pt x="423" y="470"/>
                  <a:pt x="452" y="396"/>
                </a:cubicBezTo>
                <a:cubicBezTo>
                  <a:pt x="514" y="362"/>
                  <a:pt x="556" y="296"/>
                  <a:pt x="556" y="220"/>
                </a:cubicBezTo>
                <a:cubicBezTo>
                  <a:pt x="556" y="208"/>
                  <a:pt x="555" y="196"/>
                  <a:pt x="553" y="184"/>
                </a:cubicBezTo>
                <a:cubicBezTo>
                  <a:pt x="562" y="166"/>
                  <a:pt x="567" y="146"/>
                  <a:pt x="567" y="1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22"/>
          <p:cNvSpPr>
            <a:spLocks/>
          </p:cNvSpPr>
          <p:nvPr/>
        </p:nvSpPr>
        <p:spPr bwMode="auto">
          <a:xfrm flipH="1">
            <a:off x="1012840" y="1937735"/>
            <a:ext cx="1973500" cy="1529463"/>
          </a:xfrm>
          <a:custGeom>
            <a:avLst/>
            <a:gdLst>
              <a:gd name="T0" fmla="*/ 2 w 524"/>
              <a:gd name="T1" fmla="*/ 21 h 406"/>
              <a:gd name="T2" fmla="*/ 60 w 524"/>
              <a:gd name="T3" fmla="*/ 43 h 406"/>
              <a:gd name="T4" fmla="*/ 94 w 524"/>
              <a:gd name="T5" fmla="*/ 104 h 406"/>
              <a:gd name="T6" fmla="*/ 77 w 524"/>
              <a:gd name="T7" fmla="*/ 172 h 406"/>
              <a:gd name="T8" fmla="*/ 27 w 524"/>
              <a:gd name="T9" fmla="*/ 209 h 406"/>
              <a:gd name="T10" fmla="*/ 46 w 524"/>
              <a:gd name="T11" fmla="*/ 353 h 406"/>
              <a:gd name="T12" fmla="*/ 210 w 524"/>
              <a:gd name="T13" fmla="*/ 332 h 406"/>
              <a:gd name="T14" fmla="*/ 212 w 524"/>
              <a:gd name="T15" fmla="*/ 339 h 406"/>
              <a:gd name="T16" fmla="*/ 300 w 524"/>
              <a:gd name="T17" fmla="*/ 401 h 406"/>
              <a:gd name="T18" fmla="*/ 369 w 524"/>
              <a:gd name="T19" fmla="*/ 319 h 406"/>
              <a:gd name="T20" fmla="*/ 369 w 524"/>
              <a:gd name="T21" fmla="*/ 311 h 406"/>
              <a:gd name="T22" fmla="*/ 524 w 524"/>
              <a:gd name="T23" fmla="*/ 291 h 406"/>
              <a:gd name="T24" fmla="*/ 446 w 524"/>
              <a:gd name="T25" fmla="*/ 194 h 406"/>
              <a:gd name="T26" fmla="*/ 214 w 524"/>
              <a:gd name="T27" fmla="*/ 37 h 406"/>
              <a:gd name="T28" fmla="*/ 137 w 524"/>
              <a:gd name="T29" fmla="*/ 8 h 406"/>
              <a:gd name="T30" fmla="*/ 87 w 524"/>
              <a:gd name="T31" fmla="*/ 19 h 406"/>
              <a:gd name="T32" fmla="*/ 31 w 524"/>
              <a:gd name="T33" fmla="*/ 0 h 406"/>
              <a:gd name="T34" fmla="*/ 0 w 524"/>
              <a:gd name="T35" fmla="*/ 5 h 406"/>
              <a:gd name="T36" fmla="*/ 2 w 524"/>
              <a:gd name="T37" fmla="*/ 2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406">
                <a:moveTo>
                  <a:pt x="2" y="21"/>
                </a:moveTo>
                <a:cubicBezTo>
                  <a:pt x="23" y="21"/>
                  <a:pt x="44" y="29"/>
                  <a:pt x="60" y="43"/>
                </a:cubicBezTo>
                <a:cubicBezTo>
                  <a:pt x="78" y="59"/>
                  <a:pt x="90" y="80"/>
                  <a:pt x="94" y="104"/>
                </a:cubicBezTo>
                <a:cubicBezTo>
                  <a:pt x="97" y="128"/>
                  <a:pt x="91" y="152"/>
                  <a:pt x="77" y="172"/>
                </a:cubicBezTo>
                <a:cubicBezTo>
                  <a:pt x="65" y="190"/>
                  <a:pt x="47" y="203"/>
                  <a:pt x="27" y="209"/>
                </a:cubicBezTo>
                <a:cubicBezTo>
                  <a:pt x="46" y="353"/>
                  <a:pt x="46" y="353"/>
                  <a:pt x="46" y="353"/>
                </a:cubicBezTo>
                <a:cubicBezTo>
                  <a:pt x="210" y="332"/>
                  <a:pt x="210" y="332"/>
                  <a:pt x="210" y="332"/>
                </a:cubicBezTo>
                <a:cubicBezTo>
                  <a:pt x="212" y="339"/>
                  <a:pt x="212" y="339"/>
                  <a:pt x="212" y="339"/>
                </a:cubicBezTo>
                <a:cubicBezTo>
                  <a:pt x="221" y="380"/>
                  <a:pt x="259" y="406"/>
                  <a:pt x="300" y="401"/>
                </a:cubicBezTo>
                <a:cubicBezTo>
                  <a:pt x="341" y="395"/>
                  <a:pt x="371" y="360"/>
                  <a:pt x="369" y="319"/>
                </a:cubicBezTo>
                <a:cubicBezTo>
                  <a:pt x="369" y="311"/>
                  <a:pt x="369" y="311"/>
                  <a:pt x="369" y="311"/>
                </a:cubicBezTo>
                <a:cubicBezTo>
                  <a:pt x="524" y="291"/>
                  <a:pt x="524" y="291"/>
                  <a:pt x="524" y="291"/>
                </a:cubicBezTo>
                <a:cubicBezTo>
                  <a:pt x="515" y="247"/>
                  <a:pt x="485" y="212"/>
                  <a:pt x="446" y="194"/>
                </a:cubicBezTo>
                <a:cubicBezTo>
                  <a:pt x="407" y="103"/>
                  <a:pt x="319" y="39"/>
                  <a:pt x="214" y="37"/>
                </a:cubicBezTo>
                <a:cubicBezTo>
                  <a:pt x="194" y="19"/>
                  <a:pt x="167" y="8"/>
                  <a:pt x="137" y="8"/>
                </a:cubicBezTo>
                <a:cubicBezTo>
                  <a:pt x="119" y="8"/>
                  <a:pt x="102" y="12"/>
                  <a:pt x="87" y="19"/>
                </a:cubicBezTo>
                <a:cubicBezTo>
                  <a:pt x="71" y="7"/>
                  <a:pt x="52" y="0"/>
                  <a:pt x="31" y="0"/>
                </a:cubicBezTo>
                <a:cubicBezTo>
                  <a:pt x="20" y="0"/>
                  <a:pt x="10" y="2"/>
                  <a:pt x="0" y="5"/>
                </a:cubicBezTo>
                <a:lnTo>
                  <a:pt x="2" y="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Oval 25"/>
          <p:cNvSpPr>
            <a:spLocks noChangeArrowheads="1"/>
          </p:cNvSpPr>
          <p:nvPr/>
        </p:nvSpPr>
        <p:spPr bwMode="auto">
          <a:xfrm>
            <a:off x="7575220" y="1720381"/>
            <a:ext cx="180000" cy="180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Oval 26"/>
          <p:cNvSpPr>
            <a:spLocks noChangeArrowheads="1"/>
          </p:cNvSpPr>
          <p:nvPr/>
        </p:nvSpPr>
        <p:spPr bwMode="auto">
          <a:xfrm>
            <a:off x="7575220" y="2725580"/>
            <a:ext cx="180000" cy="18000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Oval 27"/>
          <p:cNvSpPr>
            <a:spLocks noChangeArrowheads="1"/>
          </p:cNvSpPr>
          <p:nvPr/>
        </p:nvSpPr>
        <p:spPr bwMode="auto">
          <a:xfrm>
            <a:off x="7575220" y="3810792"/>
            <a:ext cx="180000" cy="180000"/>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Oval 28"/>
          <p:cNvSpPr>
            <a:spLocks noChangeArrowheads="1"/>
          </p:cNvSpPr>
          <p:nvPr/>
        </p:nvSpPr>
        <p:spPr bwMode="auto">
          <a:xfrm>
            <a:off x="7575220" y="4924809"/>
            <a:ext cx="180000" cy="180000"/>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a:off x="7803473" y="1577091"/>
            <a:ext cx="3831064" cy="338554"/>
          </a:xfrm>
          <a:prstGeom prst="rect">
            <a:avLst/>
          </a:prstGeom>
          <a:noFill/>
        </p:spPr>
        <p:txBody>
          <a:bodyPr wrap="square" rtlCol="0">
            <a:spAutoFit/>
          </a:bodyPr>
          <a:lstStyle/>
          <a:p>
            <a:r>
              <a:rPr lang="id-ID" sz="1600" b="1" dirty="0">
                <a:latin typeface="+mj-lt"/>
              </a:rPr>
              <a:t>Odaklanamama</a:t>
            </a:r>
            <a:r>
              <a:rPr lang="tr-TR" sz="1600" b="1" dirty="0">
                <a:latin typeface="+mj-lt"/>
              </a:rPr>
              <a:t>, dikkatin dağılması</a:t>
            </a:r>
            <a:endParaRPr lang="id-ID" sz="1600" b="1" dirty="0">
              <a:latin typeface="+mj-lt"/>
            </a:endParaRPr>
          </a:p>
        </p:txBody>
      </p:sp>
      <p:sp>
        <p:nvSpPr>
          <p:cNvPr id="32" name="TextBox 31"/>
          <p:cNvSpPr txBox="1"/>
          <p:nvPr/>
        </p:nvSpPr>
        <p:spPr>
          <a:xfrm>
            <a:off x="7803474" y="2587670"/>
            <a:ext cx="4035600" cy="338554"/>
          </a:xfrm>
          <a:prstGeom prst="rect">
            <a:avLst/>
          </a:prstGeom>
          <a:noFill/>
        </p:spPr>
        <p:txBody>
          <a:bodyPr wrap="square" rtlCol="0">
            <a:spAutoFit/>
          </a:bodyPr>
          <a:lstStyle/>
          <a:p>
            <a:r>
              <a:rPr lang="id-ID" sz="1600" b="1" dirty="0">
                <a:latin typeface="+mj-lt"/>
              </a:rPr>
              <a:t>İyi bildiklerini bile hatırlayamama,</a:t>
            </a:r>
          </a:p>
        </p:txBody>
      </p:sp>
      <p:sp>
        <p:nvSpPr>
          <p:cNvPr id="34" name="TextBox 33"/>
          <p:cNvSpPr txBox="1"/>
          <p:nvPr/>
        </p:nvSpPr>
        <p:spPr>
          <a:xfrm>
            <a:off x="7803474" y="3724660"/>
            <a:ext cx="4259499" cy="338554"/>
          </a:xfrm>
          <a:prstGeom prst="rect">
            <a:avLst/>
          </a:prstGeom>
          <a:noFill/>
        </p:spPr>
        <p:txBody>
          <a:bodyPr wrap="none" rtlCol="0">
            <a:spAutoFit/>
          </a:bodyPr>
          <a:lstStyle/>
          <a:p>
            <a:r>
              <a:rPr lang="id-ID" sz="1600" b="1" dirty="0">
                <a:latin typeface="+mj-lt"/>
              </a:rPr>
              <a:t>Soruların yerine sınav sonucunu düşünme,</a:t>
            </a:r>
          </a:p>
        </p:txBody>
      </p:sp>
      <p:sp>
        <p:nvSpPr>
          <p:cNvPr id="36" name="TextBox 35"/>
          <p:cNvSpPr txBox="1"/>
          <p:nvPr/>
        </p:nvSpPr>
        <p:spPr>
          <a:xfrm>
            <a:off x="7803474" y="4792511"/>
            <a:ext cx="3725700" cy="338554"/>
          </a:xfrm>
          <a:prstGeom prst="rect">
            <a:avLst/>
          </a:prstGeom>
          <a:noFill/>
        </p:spPr>
        <p:txBody>
          <a:bodyPr wrap="none" rtlCol="0">
            <a:spAutoFit/>
          </a:bodyPr>
          <a:lstStyle/>
          <a:p>
            <a:r>
              <a:rPr lang="id-ID" sz="1600" b="1" dirty="0">
                <a:latin typeface="+mj-lt"/>
              </a:rPr>
              <a:t>Okuduğunu anlamama,</a:t>
            </a:r>
            <a:r>
              <a:rPr lang="tr-TR" sz="1600" b="1" dirty="0">
                <a:latin typeface="+mj-lt"/>
              </a:rPr>
              <a:t> yanlış okuma</a:t>
            </a:r>
            <a:endParaRPr lang="id-ID" sz="1600" b="1" dirty="0">
              <a:latin typeface="+mj-lt"/>
            </a:endParaRPr>
          </a:p>
        </p:txBody>
      </p:sp>
      <p:sp>
        <p:nvSpPr>
          <p:cNvPr id="38" name="Freeform 20"/>
          <p:cNvSpPr>
            <a:spLocks/>
          </p:cNvSpPr>
          <p:nvPr/>
        </p:nvSpPr>
        <p:spPr bwMode="auto">
          <a:xfrm>
            <a:off x="3395234" y="3569963"/>
            <a:ext cx="433046" cy="360534"/>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9"/>
          <p:cNvSpPr>
            <a:spLocks noEditPoints="1"/>
          </p:cNvSpPr>
          <p:nvPr/>
        </p:nvSpPr>
        <p:spPr bwMode="auto">
          <a:xfrm>
            <a:off x="1683458" y="3799853"/>
            <a:ext cx="478399" cy="4784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 name="Group 39"/>
          <p:cNvGrpSpPr/>
          <p:nvPr/>
        </p:nvGrpSpPr>
        <p:grpSpPr>
          <a:xfrm>
            <a:off x="1771056" y="2394435"/>
            <a:ext cx="566530" cy="571500"/>
            <a:chOff x="7789863" y="165100"/>
            <a:chExt cx="723900" cy="730250"/>
          </a:xfrm>
          <a:solidFill>
            <a:schemeClr val="bg1"/>
          </a:solidFill>
        </p:grpSpPr>
        <p:sp>
          <p:nvSpPr>
            <p:cNvPr id="41" name="Freeform 5"/>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6"/>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 name="Group 42"/>
          <p:cNvGrpSpPr/>
          <p:nvPr/>
        </p:nvGrpSpPr>
        <p:grpSpPr>
          <a:xfrm>
            <a:off x="3383791" y="2530306"/>
            <a:ext cx="586299" cy="350559"/>
            <a:chOff x="7037388" y="3643313"/>
            <a:chExt cx="762000" cy="455613"/>
          </a:xfrm>
          <a:solidFill>
            <a:schemeClr val="bg1"/>
          </a:solidFill>
        </p:grpSpPr>
        <p:sp>
          <p:nvSpPr>
            <p:cNvPr id="44" name="Freeform 43"/>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4"/>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3" name="Oval 28"/>
          <p:cNvSpPr>
            <a:spLocks noChangeArrowheads="1"/>
          </p:cNvSpPr>
          <p:nvPr/>
        </p:nvSpPr>
        <p:spPr bwMode="auto">
          <a:xfrm>
            <a:off x="7559178" y="5859271"/>
            <a:ext cx="180000" cy="180000"/>
          </a:xfrm>
          <a:prstGeom prst="ellipse">
            <a:avLst/>
          </a:pr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6" name="TextBox 35"/>
          <p:cNvSpPr txBox="1"/>
          <p:nvPr/>
        </p:nvSpPr>
        <p:spPr>
          <a:xfrm>
            <a:off x="7859622" y="5763068"/>
            <a:ext cx="2757486" cy="338554"/>
          </a:xfrm>
          <a:prstGeom prst="rect">
            <a:avLst/>
          </a:prstGeom>
          <a:noFill/>
        </p:spPr>
        <p:txBody>
          <a:bodyPr wrap="none" rtlCol="0">
            <a:spAutoFit/>
          </a:bodyPr>
          <a:lstStyle/>
          <a:p>
            <a:r>
              <a:rPr lang="tr-TR" sz="1600" b="1" dirty="0">
                <a:latin typeface="+mj-lt"/>
              </a:rPr>
              <a:t>Basit işlem hataları yapma</a:t>
            </a:r>
            <a:endParaRPr lang="id-ID" sz="1600" b="1" dirty="0">
              <a:latin typeface="+mj-lt"/>
            </a:endParaRPr>
          </a:p>
        </p:txBody>
      </p:sp>
      <p:sp>
        <p:nvSpPr>
          <p:cNvPr id="48" name="Title 1"/>
          <p:cNvSpPr>
            <a:spLocks noGrp="1"/>
          </p:cNvSpPr>
          <p:nvPr>
            <p:ph type="title"/>
          </p:nvPr>
        </p:nvSpPr>
        <p:spPr>
          <a:xfrm>
            <a:off x="0" y="144379"/>
            <a:ext cx="12192000" cy="943431"/>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Yüksek Kaygının Bilişsel Belirtileri?</a:t>
            </a:r>
            <a:endParaRPr lang="id-ID" dirty="0">
              <a:solidFill>
                <a:schemeClr val="tx1">
                  <a:lumMod val="95000"/>
                  <a:lumOff val="5000"/>
                </a:schemeClr>
              </a:solidFill>
            </a:endParaRPr>
          </a:p>
        </p:txBody>
      </p:sp>
    </p:spTree>
    <p:extLst>
      <p:ext uri="{BB962C8B-B14F-4D97-AF65-F5344CB8AC3E}">
        <p14:creationId xmlns:p14="http://schemas.microsoft.com/office/powerpoint/2010/main" xmlns="" val="1186429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4" grpId="0" animBg="1"/>
      <p:bldP spid="23" grpId="0" animBg="1"/>
      <p:bldP spid="26" grpId="0" animBg="1"/>
      <p:bldP spid="27" grpId="0" animBg="1"/>
      <p:bldP spid="28" grpId="0" animBg="1"/>
      <p:bldP spid="29" grpId="0" animBg="1"/>
      <p:bldP spid="30" grpId="0"/>
      <p:bldP spid="32" grpId="0"/>
      <p:bldP spid="34" grpId="0"/>
      <p:bldP spid="36" grpId="0"/>
      <p:bldP spid="38" grpId="0" animBg="1"/>
      <p:bldP spid="39" grpId="0" animBg="1"/>
      <p:bldP spid="43"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67213" y="2852738"/>
            <a:ext cx="4032250" cy="1135062"/>
          </a:xfrm>
        </p:spPr>
        <p:txBody>
          <a:bodyPr>
            <a:normAutofit fontScale="90000"/>
          </a:bodyPr>
          <a:lstStyle/>
          <a:p>
            <a:pPr fontAlgn="auto">
              <a:spcAft>
                <a:spcPts val="0"/>
              </a:spcAft>
              <a:defRPr/>
            </a:pPr>
            <a:r>
              <a:rPr lang="tr-TR" dirty="0" smtClean="0">
                <a:solidFill>
                  <a:schemeClr val="accent5">
                    <a:lumMod val="50000"/>
                  </a:schemeClr>
                </a:solidFill>
              </a:rPr>
              <a:t>SINAV KAYGISININ YOL AÇTIĞI DUYGULAR</a:t>
            </a:r>
            <a:endParaRPr lang="tr-TR" dirty="0">
              <a:solidFill>
                <a:schemeClr val="accent5">
                  <a:lumMod val="50000"/>
                </a:schemeClr>
              </a:solidFill>
            </a:endParaRPr>
          </a:p>
        </p:txBody>
      </p:sp>
      <p:sp>
        <p:nvSpPr>
          <p:cNvPr id="3" name="2 Oval"/>
          <p:cNvSpPr/>
          <p:nvPr/>
        </p:nvSpPr>
        <p:spPr>
          <a:xfrm>
            <a:off x="1738313" y="928688"/>
            <a:ext cx="2270125" cy="12763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tr-TR" dirty="0"/>
              <a:t>ENDİŞE</a:t>
            </a:r>
          </a:p>
        </p:txBody>
      </p:sp>
      <p:sp>
        <p:nvSpPr>
          <p:cNvPr id="4" name="3 Oval"/>
          <p:cNvSpPr/>
          <p:nvPr/>
        </p:nvSpPr>
        <p:spPr>
          <a:xfrm>
            <a:off x="4440238" y="476250"/>
            <a:ext cx="2879725" cy="1223963"/>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tr-TR" dirty="0"/>
              <a:t>HUZURSUZLUK</a:t>
            </a:r>
          </a:p>
        </p:txBody>
      </p:sp>
      <p:sp>
        <p:nvSpPr>
          <p:cNvPr id="5" name="4 Oval"/>
          <p:cNvSpPr/>
          <p:nvPr/>
        </p:nvSpPr>
        <p:spPr>
          <a:xfrm>
            <a:off x="8183563" y="836613"/>
            <a:ext cx="2341562" cy="1439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ÖFKE/</a:t>
            </a:r>
          </a:p>
          <a:p>
            <a:pPr algn="ctr" fontAlgn="auto">
              <a:spcBef>
                <a:spcPts val="0"/>
              </a:spcBef>
              <a:spcAft>
                <a:spcPts val="0"/>
              </a:spcAft>
              <a:defRPr/>
            </a:pPr>
            <a:r>
              <a:rPr lang="tr-TR" dirty="0"/>
              <a:t>KIZGINLIK</a:t>
            </a:r>
          </a:p>
        </p:txBody>
      </p:sp>
      <p:sp>
        <p:nvSpPr>
          <p:cNvPr id="6" name="5 Oval"/>
          <p:cNvSpPr/>
          <p:nvPr/>
        </p:nvSpPr>
        <p:spPr>
          <a:xfrm>
            <a:off x="1524000" y="4292600"/>
            <a:ext cx="2411413" cy="1296988"/>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tr-TR" dirty="0"/>
              <a:t>KORKU</a:t>
            </a:r>
          </a:p>
          <a:p>
            <a:pPr algn="ctr" fontAlgn="auto">
              <a:spcBef>
                <a:spcPts val="0"/>
              </a:spcBef>
              <a:spcAft>
                <a:spcPts val="0"/>
              </a:spcAft>
              <a:defRPr/>
            </a:pPr>
            <a:r>
              <a:rPr lang="tr-TR" dirty="0"/>
              <a:t>ÜMİTSİZLİK</a:t>
            </a:r>
          </a:p>
        </p:txBody>
      </p:sp>
      <p:sp>
        <p:nvSpPr>
          <p:cNvPr id="7" name="6 Oval"/>
          <p:cNvSpPr/>
          <p:nvPr/>
        </p:nvSpPr>
        <p:spPr>
          <a:xfrm>
            <a:off x="4583113" y="4868863"/>
            <a:ext cx="2881312" cy="1296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MAHÇUBİYET</a:t>
            </a:r>
          </a:p>
        </p:txBody>
      </p:sp>
      <p:sp>
        <p:nvSpPr>
          <p:cNvPr id="8" name="7 Oval"/>
          <p:cNvSpPr/>
          <p:nvPr/>
        </p:nvSpPr>
        <p:spPr>
          <a:xfrm>
            <a:off x="8040688" y="4365625"/>
            <a:ext cx="2376487" cy="14398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HAYAL KIRIKLIĞI</a:t>
            </a:r>
          </a:p>
        </p:txBody>
      </p:sp>
      <p:sp>
        <p:nvSpPr>
          <p:cNvPr id="9" name="8 Oval"/>
          <p:cNvSpPr/>
          <p:nvPr/>
        </p:nvSpPr>
        <p:spPr>
          <a:xfrm>
            <a:off x="8688388" y="2852738"/>
            <a:ext cx="2592387" cy="1008062"/>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tr-TR" dirty="0"/>
              <a:t>MUTSUZLUK</a:t>
            </a:r>
          </a:p>
        </p:txBody>
      </p:sp>
      <p:sp>
        <p:nvSpPr>
          <p:cNvPr id="10" name="9 Oval"/>
          <p:cNvSpPr/>
          <p:nvPr/>
        </p:nvSpPr>
        <p:spPr>
          <a:xfrm>
            <a:off x="1416050" y="2636838"/>
            <a:ext cx="2608263" cy="11525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dirty="0"/>
              <a:t>TEDİRGİNLİK</a:t>
            </a:r>
          </a:p>
        </p:txBody>
      </p:sp>
    </p:spTree>
    <p:extLst>
      <p:ext uri="{BB962C8B-B14F-4D97-AF65-F5344CB8AC3E}">
        <p14:creationId xmlns:p14="http://schemas.microsoft.com/office/powerpoint/2010/main" xmlns="" val="25551951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5753100" y="4445000"/>
            <a:ext cx="1854200" cy="11176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86500" y="2781300"/>
            <a:ext cx="1790700" cy="10922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051300" y="4216400"/>
            <a:ext cx="2311400" cy="10668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048000" y="2603500"/>
            <a:ext cx="2120900" cy="12573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394700" y="3098800"/>
            <a:ext cx="901700" cy="20447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972300" y="2362200"/>
            <a:ext cx="838200" cy="19177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66100" y="3403600"/>
            <a:ext cx="1524000" cy="16383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398000" y="2438400"/>
            <a:ext cx="1295400" cy="11811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81200" y="3098800"/>
            <a:ext cx="1244600" cy="11557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244600" y="2209800"/>
            <a:ext cx="1244600" cy="11557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290280"/>
            <a:ext cx="12192000" cy="943431"/>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Sınav Kaygısının Nedenleri</a:t>
            </a:r>
            <a:endParaRPr lang="id-ID" dirty="0">
              <a:solidFill>
                <a:schemeClr val="tx1">
                  <a:lumMod val="95000"/>
                  <a:lumOff val="5000"/>
                </a:schemeClr>
              </a:solidFill>
            </a:endParaRPr>
          </a:p>
        </p:txBody>
      </p:sp>
      <p:sp>
        <p:nvSpPr>
          <p:cNvPr id="17" name="Freeform 239"/>
          <p:cNvSpPr>
            <a:spLocks noEditPoints="1"/>
          </p:cNvSpPr>
          <p:nvPr/>
        </p:nvSpPr>
        <p:spPr bwMode="auto">
          <a:xfrm>
            <a:off x="4290433" y="2164702"/>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240"/>
          <p:cNvSpPr>
            <a:spLocks noEditPoints="1"/>
          </p:cNvSpPr>
          <p:nvPr/>
        </p:nvSpPr>
        <p:spPr bwMode="auto">
          <a:xfrm>
            <a:off x="2334634" y="3411114"/>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241"/>
          <p:cNvSpPr>
            <a:spLocks noEditPoints="1"/>
          </p:cNvSpPr>
          <p:nvPr/>
        </p:nvSpPr>
        <p:spPr bwMode="auto">
          <a:xfrm>
            <a:off x="869991" y="2921279"/>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241"/>
          <p:cNvSpPr>
            <a:spLocks noEditPoints="1"/>
          </p:cNvSpPr>
          <p:nvPr/>
        </p:nvSpPr>
        <p:spPr bwMode="auto">
          <a:xfrm rot="21321938">
            <a:off x="2011987" y="1738791"/>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p:nvSpPr>
        <p:spPr>
          <a:xfrm>
            <a:off x="1297632" y="3501044"/>
            <a:ext cx="827471" cy="369332"/>
          </a:xfrm>
          <a:prstGeom prst="rect">
            <a:avLst/>
          </a:prstGeom>
          <a:noFill/>
        </p:spPr>
        <p:txBody>
          <a:bodyPr wrap="none" rtlCol="0">
            <a:spAutoFit/>
          </a:bodyPr>
          <a:lstStyle/>
          <a:p>
            <a:pPr algn="ctr"/>
            <a:r>
              <a:rPr lang="tr-TR" b="1" dirty="0">
                <a:latin typeface="+mj-lt"/>
              </a:rPr>
              <a:t>Çevre</a:t>
            </a:r>
            <a:endParaRPr lang="id-ID" b="1" dirty="0">
              <a:latin typeface="+mj-lt"/>
            </a:endParaRPr>
          </a:p>
        </p:txBody>
      </p:sp>
      <p:sp>
        <p:nvSpPr>
          <p:cNvPr id="22" name="TextBox 21"/>
          <p:cNvSpPr txBox="1"/>
          <p:nvPr/>
        </p:nvSpPr>
        <p:spPr>
          <a:xfrm>
            <a:off x="2260905" y="2293931"/>
            <a:ext cx="1208984" cy="523220"/>
          </a:xfrm>
          <a:prstGeom prst="rect">
            <a:avLst/>
          </a:prstGeom>
          <a:noFill/>
        </p:spPr>
        <p:txBody>
          <a:bodyPr wrap="none" rtlCol="0">
            <a:spAutoFit/>
          </a:bodyPr>
          <a:lstStyle/>
          <a:p>
            <a:pPr algn="ctr"/>
            <a:r>
              <a:rPr lang="tr-TR" sz="1400" b="1" dirty="0">
                <a:latin typeface="+mj-lt"/>
              </a:rPr>
              <a:t>Verimli </a:t>
            </a:r>
          </a:p>
          <a:p>
            <a:pPr algn="ctr"/>
            <a:r>
              <a:rPr lang="tr-TR" sz="1400" b="1" dirty="0">
                <a:latin typeface="+mj-lt"/>
              </a:rPr>
              <a:t>Çalışmamak</a:t>
            </a:r>
            <a:endParaRPr lang="id-ID" sz="1400" b="1" dirty="0">
              <a:latin typeface="+mj-lt"/>
            </a:endParaRPr>
          </a:p>
        </p:txBody>
      </p:sp>
      <p:sp>
        <p:nvSpPr>
          <p:cNvPr id="23" name="TextBox 22"/>
          <p:cNvSpPr txBox="1"/>
          <p:nvPr/>
        </p:nvSpPr>
        <p:spPr>
          <a:xfrm>
            <a:off x="2758368" y="4339950"/>
            <a:ext cx="1471878" cy="523220"/>
          </a:xfrm>
          <a:prstGeom prst="rect">
            <a:avLst/>
          </a:prstGeom>
          <a:noFill/>
        </p:spPr>
        <p:txBody>
          <a:bodyPr wrap="none" rtlCol="0">
            <a:spAutoFit/>
          </a:bodyPr>
          <a:lstStyle/>
          <a:p>
            <a:pPr algn="ctr"/>
            <a:r>
              <a:rPr lang="tr-TR" sz="1400" b="1" dirty="0">
                <a:latin typeface="+mj-lt"/>
              </a:rPr>
              <a:t>Zamanı Verimli</a:t>
            </a:r>
          </a:p>
          <a:p>
            <a:pPr algn="ctr"/>
            <a:r>
              <a:rPr lang="tr-TR" sz="1400" b="1" dirty="0">
                <a:latin typeface="+mj-lt"/>
              </a:rPr>
              <a:t> Kullanmamak</a:t>
            </a:r>
            <a:endParaRPr lang="id-ID" sz="1400" b="1" dirty="0">
              <a:latin typeface="+mj-lt"/>
            </a:endParaRPr>
          </a:p>
        </p:txBody>
      </p:sp>
      <p:sp>
        <p:nvSpPr>
          <p:cNvPr id="24" name="TextBox 23"/>
          <p:cNvSpPr txBox="1"/>
          <p:nvPr/>
        </p:nvSpPr>
        <p:spPr>
          <a:xfrm>
            <a:off x="4839912" y="2720633"/>
            <a:ext cx="1568058" cy="1323439"/>
          </a:xfrm>
          <a:prstGeom prst="rect">
            <a:avLst/>
          </a:prstGeom>
          <a:noFill/>
        </p:spPr>
        <p:txBody>
          <a:bodyPr wrap="none" rtlCol="0">
            <a:spAutoFit/>
          </a:bodyPr>
          <a:lstStyle/>
          <a:p>
            <a:pPr algn="ctr"/>
            <a:r>
              <a:rPr lang="tr-TR" sz="2000" b="1" dirty="0">
                <a:latin typeface="+mj-lt"/>
              </a:rPr>
              <a:t>Sınavla</a:t>
            </a:r>
          </a:p>
          <a:p>
            <a:pPr algn="ctr"/>
            <a:r>
              <a:rPr lang="tr-TR" sz="2000" b="1" dirty="0">
                <a:latin typeface="+mj-lt"/>
              </a:rPr>
              <a:t>İlgili </a:t>
            </a:r>
          </a:p>
          <a:p>
            <a:pPr algn="ctr"/>
            <a:r>
              <a:rPr lang="tr-TR" sz="2000" b="1" dirty="0">
                <a:latin typeface="+mj-lt"/>
              </a:rPr>
              <a:t>Yanlış</a:t>
            </a:r>
          </a:p>
          <a:p>
            <a:pPr algn="ctr"/>
            <a:r>
              <a:rPr lang="tr-TR" sz="2000" b="1" dirty="0">
                <a:latin typeface="+mj-lt"/>
              </a:rPr>
              <a:t>Düşünceler</a:t>
            </a:r>
            <a:endParaRPr lang="id-ID" sz="2000" b="1" dirty="0">
              <a:latin typeface="+mj-lt"/>
            </a:endParaRPr>
          </a:p>
        </p:txBody>
      </p:sp>
      <p:sp>
        <p:nvSpPr>
          <p:cNvPr id="25" name="Freeform 240"/>
          <p:cNvSpPr>
            <a:spLocks noEditPoints="1"/>
          </p:cNvSpPr>
          <p:nvPr/>
        </p:nvSpPr>
        <p:spPr bwMode="auto">
          <a:xfrm>
            <a:off x="6551506" y="351989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TextBox 25"/>
          <p:cNvSpPr txBox="1"/>
          <p:nvPr/>
        </p:nvSpPr>
        <p:spPr>
          <a:xfrm>
            <a:off x="7206872" y="4311068"/>
            <a:ext cx="1008609" cy="707886"/>
          </a:xfrm>
          <a:prstGeom prst="rect">
            <a:avLst/>
          </a:prstGeom>
          <a:noFill/>
        </p:spPr>
        <p:txBody>
          <a:bodyPr wrap="none" rtlCol="0">
            <a:spAutoFit/>
          </a:bodyPr>
          <a:lstStyle/>
          <a:p>
            <a:pPr algn="ctr"/>
            <a:r>
              <a:rPr lang="tr-TR" sz="2000" b="1" dirty="0">
                <a:latin typeface="+mj-lt"/>
              </a:rPr>
              <a:t>Başarı </a:t>
            </a:r>
          </a:p>
          <a:p>
            <a:pPr algn="ctr"/>
            <a:r>
              <a:rPr lang="tr-TR" sz="2000" b="1" dirty="0">
                <a:latin typeface="+mj-lt"/>
              </a:rPr>
              <a:t>Algısı</a:t>
            </a:r>
            <a:endParaRPr lang="id-ID" sz="2000" b="1" dirty="0">
              <a:latin typeface="+mj-lt"/>
            </a:endParaRPr>
          </a:p>
        </p:txBody>
      </p:sp>
      <p:sp>
        <p:nvSpPr>
          <p:cNvPr id="27" name="Freeform 240"/>
          <p:cNvSpPr>
            <a:spLocks noEditPoints="1"/>
          </p:cNvSpPr>
          <p:nvPr/>
        </p:nvSpPr>
        <p:spPr bwMode="auto">
          <a:xfrm>
            <a:off x="7434486" y="1499016"/>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TextBox 27"/>
          <p:cNvSpPr txBox="1"/>
          <p:nvPr/>
        </p:nvSpPr>
        <p:spPr>
          <a:xfrm>
            <a:off x="8055389" y="2304741"/>
            <a:ext cx="1077539" cy="707886"/>
          </a:xfrm>
          <a:prstGeom prst="rect">
            <a:avLst/>
          </a:prstGeom>
          <a:noFill/>
        </p:spPr>
        <p:txBody>
          <a:bodyPr wrap="none" rtlCol="0">
            <a:spAutoFit/>
          </a:bodyPr>
          <a:lstStyle/>
          <a:p>
            <a:pPr algn="ctr"/>
            <a:r>
              <a:rPr lang="tr-TR" sz="2000" b="1" dirty="0">
                <a:latin typeface="+mj-lt"/>
              </a:rPr>
              <a:t>Yüksek</a:t>
            </a:r>
          </a:p>
          <a:p>
            <a:pPr algn="ctr"/>
            <a:r>
              <a:rPr lang="tr-TR" sz="2000" b="1" dirty="0">
                <a:latin typeface="+mj-lt"/>
              </a:rPr>
              <a:t> Hedef</a:t>
            </a:r>
            <a:endParaRPr lang="id-ID" sz="2000" b="1" dirty="0">
              <a:latin typeface="+mj-lt"/>
            </a:endParaRPr>
          </a:p>
        </p:txBody>
      </p:sp>
      <p:sp>
        <p:nvSpPr>
          <p:cNvPr id="29" name="Freeform 240"/>
          <p:cNvSpPr>
            <a:spLocks noEditPoints="1"/>
          </p:cNvSpPr>
          <p:nvPr/>
        </p:nvSpPr>
        <p:spPr bwMode="auto">
          <a:xfrm>
            <a:off x="8973466" y="3100784"/>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xmlns="" val="1773642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8" presetClass="emph" presetSubtype="0" fill="hold" grpId="0" nodeType="withEffect">
                                  <p:stCondLst>
                                    <p:cond delay="0"/>
                                  </p:stCondLst>
                                  <p:childTnLst>
                                    <p:animRot by="21600000">
                                      <p:cBhvr>
                                        <p:cTn id="21" dur="2500" fill="hold"/>
                                        <p:tgtEl>
                                          <p:spTgt spid="18"/>
                                        </p:tgtEl>
                                        <p:attrNameLst>
                                          <p:attrName>r</p:attrName>
                                        </p:attrNameLst>
                                      </p:cBhvr>
                                    </p:animRot>
                                  </p:childTnLst>
                                </p:cTn>
                              </p:par>
                              <p:par>
                                <p:cTn id="22" presetID="8" presetClass="emph" presetSubtype="0" fill="hold" grpId="0" nodeType="withEffect">
                                  <p:stCondLst>
                                    <p:cond delay="0"/>
                                  </p:stCondLst>
                                  <p:childTnLst>
                                    <p:animRot by="-21600000">
                                      <p:cBhvr>
                                        <p:cTn id="23" dur="2500" fill="hold"/>
                                        <p:tgtEl>
                                          <p:spTgt spid="19"/>
                                        </p:tgtEl>
                                        <p:attrNameLst>
                                          <p:attrName>r</p:attrName>
                                        </p:attrNameLst>
                                      </p:cBhvr>
                                    </p:animRot>
                                  </p:childTnLst>
                                </p:cTn>
                              </p:par>
                              <p:par>
                                <p:cTn id="24" presetID="8" presetClass="emph" presetSubtype="0" fill="hold" grpId="0" nodeType="withEffect">
                                  <p:stCondLst>
                                    <p:cond delay="0"/>
                                  </p:stCondLst>
                                  <p:childTnLst>
                                    <p:animRot by="-21600000">
                                      <p:cBhvr>
                                        <p:cTn id="25" dur="2500" fill="hold"/>
                                        <p:tgtEl>
                                          <p:spTgt spid="17"/>
                                        </p:tgtEl>
                                        <p:attrNameLst>
                                          <p:attrName>r</p:attrName>
                                        </p:attrNameLst>
                                      </p:cBhvr>
                                    </p:animRot>
                                  </p:childTnLst>
                                </p:cTn>
                              </p:par>
                              <p:par>
                                <p:cTn id="26" presetID="53" presetClass="entr" presetSubtype="16"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8" presetClass="emph" presetSubtype="0" fill="hold" grpId="0" nodeType="withEffect">
                                  <p:stCondLst>
                                    <p:cond delay="0"/>
                                  </p:stCondLst>
                                  <p:childTnLst>
                                    <p:animRot by="-21600000">
                                      <p:cBhvr>
                                        <p:cTn id="32" dur="2500" fill="hold"/>
                                        <p:tgtEl>
                                          <p:spTgt spid="20"/>
                                        </p:tgtEl>
                                        <p:attrNameLst>
                                          <p:attrName>r</p:attrName>
                                        </p:attrNameLst>
                                      </p:cBhvr>
                                    </p:animRo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par>
                                <p:cTn id="58" presetID="8" presetClass="emph" presetSubtype="0" fill="hold" grpId="0" nodeType="withEffect">
                                  <p:stCondLst>
                                    <p:cond delay="0"/>
                                  </p:stCondLst>
                                  <p:childTnLst>
                                    <p:animRot by="21600000">
                                      <p:cBhvr>
                                        <p:cTn id="59" dur="2500" fill="hold"/>
                                        <p:tgtEl>
                                          <p:spTgt spid="25"/>
                                        </p:tgtEl>
                                        <p:attrNameLst>
                                          <p:attrName>r</p:attrName>
                                        </p:attrNameLst>
                                      </p:cBhvr>
                                    </p:animRot>
                                  </p:childTnLst>
                                </p:cTn>
                              </p:par>
                              <p:par>
                                <p:cTn id="60" presetID="53" presetClass="entr" presetSubtype="16"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8" presetClass="emph" presetSubtype="0" fill="hold" grpId="0" nodeType="withEffect">
                                  <p:stCondLst>
                                    <p:cond delay="0"/>
                                  </p:stCondLst>
                                  <p:childTnLst>
                                    <p:animRot by="-21600000">
                                      <p:cBhvr>
                                        <p:cTn id="71" dur="2500" fill="hold"/>
                                        <p:tgtEl>
                                          <p:spTgt spid="27"/>
                                        </p:tgtEl>
                                        <p:attrNameLst>
                                          <p:attrName>r</p:attrName>
                                        </p:attrNameLst>
                                      </p:cBhvr>
                                    </p:animRot>
                                  </p:childTnLst>
                                </p:cTn>
                              </p:par>
                              <p:par>
                                <p:cTn id="72" presetID="53" presetClass="entr" presetSubtype="16"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par>
                                <p:cTn id="82" presetID="8" presetClass="emph" presetSubtype="0" fill="hold" grpId="0" nodeType="withEffect">
                                  <p:stCondLst>
                                    <p:cond delay="0"/>
                                  </p:stCondLst>
                                  <p:childTnLst>
                                    <p:animRot by="21600000">
                                      <p:cBhvr>
                                        <p:cTn id="83" dur="2500" fill="hold"/>
                                        <p:tgtEl>
                                          <p:spTgt spid="29"/>
                                        </p:tgtEl>
                                        <p:attrNameLst>
                                          <p:attrName>r</p:attrName>
                                        </p:attrNameLst>
                                      </p:cBhvr>
                                    </p:animRot>
                                  </p:childTnLst>
                                </p:cTn>
                              </p:par>
                              <p:par>
                                <p:cTn id="84" presetID="22" presetClass="entr" presetSubtype="4"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down)">
                                      <p:cBhvr>
                                        <p:cTn id="86" dur="500"/>
                                        <p:tgtEl>
                                          <p:spTgt spid="32"/>
                                        </p:tgtEl>
                                      </p:cBhvr>
                                    </p:animEffect>
                                  </p:childTnLst>
                                </p:cTn>
                              </p:par>
                              <p:par>
                                <p:cTn id="87" presetID="22" presetClass="entr" presetSubtype="4"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par>
                                <p:cTn id="90" presetID="22" presetClass="entr" presetSubtype="4"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500"/>
                                        <p:tgtEl>
                                          <p:spTgt spid="53"/>
                                        </p:tgtEl>
                                      </p:cBhvr>
                                    </p:animEffect>
                                  </p:childTnLst>
                                </p:cTn>
                              </p:par>
                              <p:par>
                                <p:cTn id="93" presetID="22" presetClass="entr" presetSubtype="4"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down)">
                                      <p:cBhvr>
                                        <p:cTn id="95" dur="500"/>
                                        <p:tgtEl>
                                          <p:spTgt spid="52"/>
                                        </p:tgtEl>
                                      </p:cBhvr>
                                    </p:animEffect>
                                  </p:childTnLst>
                                </p:cTn>
                              </p:par>
                              <p:par>
                                <p:cTn id="96" presetID="22" presetClass="entr" presetSubtype="4"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par>
                                <p:cTn id="99" presetID="22" presetClass="entr" presetSubtype="4"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par>
                                <p:cTn id="102" presetID="22" presetClass="entr" presetSubtype="4" fill="hold"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down)">
                                      <p:cBhvr>
                                        <p:cTn id="107" dur="500"/>
                                        <p:tgtEl>
                                          <p:spTgt spid="34"/>
                                        </p:tgtEl>
                                      </p:cBhvr>
                                    </p:animEffect>
                                  </p:childTnLst>
                                </p:cTn>
                              </p:par>
                              <p:par>
                                <p:cTn id="108" presetID="22" presetClass="entr" presetSubtype="4"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down)">
                                      <p:cBhvr>
                                        <p:cTn id="1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p:bldP spid="22" grpId="0"/>
      <p:bldP spid="23" grpId="0"/>
      <p:bldP spid="24" grpId="0"/>
      <p:bldP spid="25" grpId="0" animBg="1"/>
      <p:bldP spid="25" grpId="1" animBg="1"/>
      <p:bldP spid="26" grpId="0"/>
      <p:bldP spid="27" grpId="0" animBg="1"/>
      <p:bldP spid="27" grpId="1" animBg="1"/>
      <p:bldP spid="28" grpId="0"/>
      <p:bldP spid="29" grpId="0" animBg="1"/>
      <p:bldP spid="2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20441731">
            <a:off x="3557444" y="2410210"/>
            <a:ext cx="1761086" cy="1762357"/>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p:nvGrpSpPr>
        <p:grpSpPr>
          <a:xfrm>
            <a:off x="1057851" y="2394936"/>
            <a:ext cx="2570335" cy="2572191"/>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716376" y="2222344"/>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4815922" y="441779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245321" y="2545371"/>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2" name="Group 11"/>
          <p:cNvGrpSpPr/>
          <p:nvPr/>
        </p:nvGrpSpPr>
        <p:grpSpPr>
          <a:xfrm rot="20862303">
            <a:off x="3150790" y="4086802"/>
            <a:ext cx="1712939" cy="1714174"/>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6977397" y="2323817"/>
            <a:ext cx="5214603" cy="523220"/>
          </a:xfrm>
          <a:prstGeom prst="rect">
            <a:avLst/>
          </a:prstGeom>
          <a:noFill/>
        </p:spPr>
        <p:txBody>
          <a:bodyPr wrap="square" rtlCol="0">
            <a:spAutoFit/>
          </a:bodyPr>
          <a:lstStyle/>
          <a:p>
            <a:r>
              <a:rPr lang="tr-TR" sz="2800" b="1" dirty="0">
                <a:solidFill>
                  <a:srgbClr val="53B9FF"/>
                </a:solidFill>
                <a:latin typeface="+mj-lt"/>
              </a:rPr>
              <a:t>Verimli  Çalışmadığınızda</a:t>
            </a:r>
            <a:endParaRPr lang="id-ID" sz="2800" b="1" dirty="0">
              <a:solidFill>
                <a:srgbClr val="53B9FF"/>
              </a:solidFill>
              <a:latin typeface="+mj-lt"/>
            </a:endParaRPr>
          </a:p>
        </p:txBody>
      </p:sp>
      <p:sp>
        <p:nvSpPr>
          <p:cNvPr id="31" name="Rectangle 30"/>
          <p:cNvSpPr/>
          <p:nvPr/>
        </p:nvSpPr>
        <p:spPr>
          <a:xfrm>
            <a:off x="7332032" y="3430465"/>
            <a:ext cx="4615325" cy="400110"/>
          </a:xfrm>
          <a:prstGeom prst="rect">
            <a:avLst/>
          </a:prstGeom>
          <a:noFill/>
        </p:spPr>
        <p:txBody>
          <a:bodyPr wrap="square">
            <a:spAutoFit/>
          </a:bodyPr>
          <a:lstStyle/>
          <a:p>
            <a:r>
              <a:rPr lang="tr-TR" sz="2000" dirty="0">
                <a:solidFill>
                  <a:schemeClr val="tx2"/>
                </a:solidFill>
              </a:rPr>
              <a:t>İyi öğrenemezsiniz.</a:t>
            </a:r>
            <a:endParaRPr lang="id-ID" sz="2000" dirty="0">
              <a:solidFill>
                <a:schemeClr val="tx2"/>
              </a:solidFill>
            </a:endParaRPr>
          </a:p>
        </p:txBody>
      </p:sp>
      <p:sp>
        <p:nvSpPr>
          <p:cNvPr id="33" name="Rectangle 32"/>
          <p:cNvSpPr/>
          <p:nvPr/>
        </p:nvSpPr>
        <p:spPr>
          <a:xfrm>
            <a:off x="7271875" y="4242820"/>
            <a:ext cx="4579230" cy="400110"/>
          </a:xfrm>
          <a:prstGeom prst="rect">
            <a:avLst/>
          </a:prstGeom>
          <a:noFill/>
        </p:spPr>
        <p:txBody>
          <a:bodyPr wrap="square">
            <a:spAutoFit/>
          </a:bodyPr>
          <a:lstStyle/>
          <a:p>
            <a:r>
              <a:rPr lang="tr-TR" sz="2000" dirty="0">
                <a:solidFill>
                  <a:schemeClr val="tx2"/>
                </a:solidFill>
              </a:rPr>
              <a:t>Sınavla ilgili kendinize güvenmezsiniz.</a:t>
            </a:r>
            <a:endParaRPr lang="id-ID" sz="2000" dirty="0">
              <a:solidFill>
                <a:schemeClr val="tx2"/>
              </a:solidFill>
            </a:endParaRPr>
          </a:p>
        </p:txBody>
      </p:sp>
      <p:sp>
        <p:nvSpPr>
          <p:cNvPr id="35" name="Rectangle 34"/>
          <p:cNvSpPr/>
          <p:nvPr/>
        </p:nvSpPr>
        <p:spPr>
          <a:xfrm>
            <a:off x="7283906" y="5164350"/>
            <a:ext cx="4567199" cy="400110"/>
          </a:xfrm>
          <a:prstGeom prst="rect">
            <a:avLst/>
          </a:prstGeom>
          <a:noFill/>
        </p:spPr>
        <p:txBody>
          <a:bodyPr wrap="square">
            <a:spAutoFit/>
          </a:bodyPr>
          <a:lstStyle/>
          <a:p>
            <a:r>
              <a:rPr lang="tr-TR" sz="2000" dirty="0">
                <a:solidFill>
                  <a:schemeClr val="tx2"/>
                </a:solidFill>
              </a:rPr>
              <a:t>Çabuk unutursunuz….</a:t>
            </a:r>
            <a:endParaRPr lang="id-ID" sz="2000" dirty="0">
              <a:solidFill>
                <a:schemeClr val="tx2"/>
              </a:solidFill>
            </a:endParaRPr>
          </a:p>
        </p:txBody>
      </p:sp>
      <p:grpSp>
        <p:nvGrpSpPr>
          <p:cNvPr id="17" name="Group 35"/>
          <p:cNvGrpSpPr/>
          <p:nvPr/>
        </p:nvGrpSpPr>
        <p:grpSpPr>
          <a:xfrm>
            <a:off x="6806153" y="3301077"/>
            <a:ext cx="478338" cy="545059"/>
            <a:chOff x="4616451" y="1741488"/>
            <a:chExt cx="2959100" cy="3371850"/>
          </a:xfrm>
          <a:solidFill>
            <a:schemeClr val="accent1"/>
          </a:solidFill>
        </p:grpSpPr>
        <p:sp>
          <p:nvSpPr>
            <p:cNvPr id="37"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6"/>
            <p:cNvSpPr>
              <a:spLocks/>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8" name="Group 39"/>
          <p:cNvGrpSpPr/>
          <p:nvPr/>
        </p:nvGrpSpPr>
        <p:grpSpPr>
          <a:xfrm>
            <a:off x="6828441" y="4264131"/>
            <a:ext cx="433762" cy="415213"/>
            <a:chOff x="9886950" y="1016001"/>
            <a:chExt cx="482600" cy="461963"/>
          </a:xfrm>
          <a:solidFill>
            <a:schemeClr val="accent3"/>
          </a:solidFill>
        </p:grpSpPr>
        <p:sp>
          <p:nvSpPr>
            <p:cNvPr id="41" name="Freeform 36"/>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7"/>
            <p:cNvSpPr>
              <a:spLocks noEditPoints="1"/>
            </p:cNvSpPr>
            <p:nvPr/>
          </p:nvSpPr>
          <p:spPr bwMode="auto">
            <a:xfrm>
              <a:off x="9947275" y="1076326"/>
              <a:ext cx="361950"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8"/>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9"/>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0"/>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1"/>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42"/>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0" name="Freeform 51"/>
          <p:cNvSpPr>
            <a:spLocks noEditPoints="1"/>
          </p:cNvSpPr>
          <p:nvPr/>
        </p:nvSpPr>
        <p:spPr bwMode="auto">
          <a:xfrm>
            <a:off x="6830653" y="5123874"/>
            <a:ext cx="429339" cy="507604"/>
          </a:xfrm>
          <a:custGeom>
            <a:avLst/>
            <a:gdLst>
              <a:gd name="T0" fmla="*/ 576 w 576"/>
              <a:gd name="T1" fmla="*/ 493 h 681"/>
              <a:gd name="T2" fmla="*/ 576 w 576"/>
              <a:gd name="T3" fmla="*/ 186 h 681"/>
              <a:gd name="T4" fmla="*/ 288 w 576"/>
              <a:gd name="T5" fmla="*/ 0 h 681"/>
              <a:gd name="T6" fmla="*/ 0 w 576"/>
              <a:gd name="T7" fmla="*/ 186 h 681"/>
              <a:gd name="T8" fmla="*/ 0 w 576"/>
              <a:gd name="T9" fmla="*/ 493 h 681"/>
              <a:gd name="T10" fmla="*/ 288 w 576"/>
              <a:gd name="T11" fmla="*/ 681 h 681"/>
              <a:gd name="T12" fmla="*/ 576 w 576"/>
              <a:gd name="T13" fmla="*/ 493 h 681"/>
              <a:gd name="T14" fmla="*/ 532 w 576"/>
              <a:gd name="T15" fmla="*/ 203 h 681"/>
              <a:gd name="T16" fmla="*/ 290 w 576"/>
              <a:gd name="T17" fmla="*/ 362 h 681"/>
              <a:gd name="T18" fmla="*/ 191 w 576"/>
              <a:gd name="T19" fmla="*/ 297 h 681"/>
              <a:gd name="T20" fmla="*/ 432 w 576"/>
              <a:gd name="T21" fmla="*/ 138 h 681"/>
              <a:gd name="T22" fmla="*/ 532 w 576"/>
              <a:gd name="T23" fmla="*/ 203 h 681"/>
              <a:gd name="T24" fmla="*/ 138 w 576"/>
              <a:gd name="T25" fmla="*/ 260 h 681"/>
              <a:gd name="T26" fmla="*/ 47 w 576"/>
              <a:gd name="T27" fmla="*/ 201 h 681"/>
              <a:gd name="T28" fmla="*/ 288 w 576"/>
              <a:gd name="T29" fmla="*/ 44 h 681"/>
              <a:gd name="T30" fmla="*/ 378 w 576"/>
              <a:gd name="T31" fmla="*/ 103 h 681"/>
              <a:gd name="T32" fmla="*/ 138 w 576"/>
              <a:gd name="T33" fmla="*/ 260 h 681"/>
              <a:gd name="T34" fmla="*/ 38 w 576"/>
              <a:gd name="T35" fmla="*/ 472 h 681"/>
              <a:gd name="T36" fmla="*/ 38 w 576"/>
              <a:gd name="T37" fmla="*/ 223 h 681"/>
              <a:gd name="T38" fmla="*/ 128 w 576"/>
              <a:gd name="T39" fmla="*/ 281 h 681"/>
              <a:gd name="T40" fmla="*/ 128 w 576"/>
              <a:gd name="T41" fmla="*/ 389 h 681"/>
              <a:gd name="T42" fmla="*/ 182 w 576"/>
              <a:gd name="T43" fmla="*/ 419 h 681"/>
              <a:gd name="T44" fmla="*/ 182 w 576"/>
              <a:gd name="T45" fmla="*/ 317 h 681"/>
              <a:gd name="T46" fmla="*/ 277 w 576"/>
              <a:gd name="T47" fmla="*/ 379 h 681"/>
              <a:gd name="T48" fmla="*/ 277 w 576"/>
              <a:gd name="T49" fmla="*/ 628 h 681"/>
              <a:gd name="T50" fmla="*/ 38 w 576"/>
              <a:gd name="T51" fmla="*/ 472 h 681"/>
              <a:gd name="T52" fmla="*/ 297 w 576"/>
              <a:gd name="T53" fmla="*/ 380 h 681"/>
              <a:gd name="T54" fmla="*/ 539 w 576"/>
              <a:gd name="T55" fmla="*/ 223 h 681"/>
              <a:gd name="T56" fmla="*/ 539 w 576"/>
              <a:gd name="T57" fmla="*/ 472 h 681"/>
              <a:gd name="T58" fmla="*/ 297 w 576"/>
              <a:gd name="T59" fmla="*/ 631 h 681"/>
              <a:gd name="T60" fmla="*/ 297 w 576"/>
              <a:gd name="T61" fmla="*/ 3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6" h="681">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46 Metin kutusu"/>
          <p:cNvSpPr txBox="1"/>
          <p:nvPr/>
        </p:nvSpPr>
        <p:spPr>
          <a:xfrm>
            <a:off x="6898106" y="5775158"/>
            <a:ext cx="5293894" cy="461665"/>
          </a:xfrm>
          <a:prstGeom prst="rect">
            <a:avLst/>
          </a:prstGeom>
          <a:noFill/>
        </p:spPr>
        <p:txBody>
          <a:bodyPr wrap="square" rtlCol="0">
            <a:spAutoFit/>
          </a:bodyPr>
          <a:lstStyle/>
          <a:p>
            <a:r>
              <a:rPr lang="tr-TR" sz="2400" b="1" dirty="0">
                <a:solidFill>
                  <a:srgbClr val="0099FF"/>
                </a:solidFill>
              </a:rPr>
              <a:t>Bunlar da kaygıya sebep olur….</a:t>
            </a:r>
          </a:p>
        </p:txBody>
      </p:sp>
      <p:sp>
        <p:nvSpPr>
          <p:cNvPr id="61" name="Title 1"/>
          <p:cNvSpPr>
            <a:spLocks noGrp="1"/>
          </p:cNvSpPr>
          <p:nvPr>
            <p:ph type="title"/>
          </p:nvPr>
        </p:nvSpPr>
        <p:spPr>
          <a:xfrm>
            <a:off x="0" y="180474"/>
            <a:ext cx="12192000" cy="1053237"/>
          </a:xfrm>
        </p:spPr>
        <p:style>
          <a:lnRef idx="0">
            <a:schemeClr val="accent4"/>
          </a:lnRef>
          <a:fillRef idx="3">
            <a:schemeClr val="accent4"/>
          </a:fillRef>
          <a:effectRef idx="3">
            <a:schemeClr val="accent4"/>
          </a:effectRef>
          <a:fontRef idx="minor">
            <a:schemeClr val="lt1"/>
          </a:fontRef>
        </p:style>
        <p:txBody>
          <a:bodyPr/>
          <a:lstStyle/>
          <a:p>
            <a:pPr algn="ctr"/>
            <a:r>
              <a:rPr lang="tr-TR" b="1" dirty="0">
                <a:solidFill>
                  <a:schemeClr val="tx1">
                    <a:lumMod val="95000"/>
                    <a:lumOff val="5000"/>
                  </a:schemeClr>
                </a:solidFill>
              </a:rPr>
              <a:t>Sınav Kaygısının Nedenleri</a:t>
            </a:r>
            <a:endParaRPr lang="id-ID" dirty="0">
              <a:solidFill>
                <a:schemeClr val="tx1">
                  <a:lumMod val="95000"/>
                  <a:lumOff val="5000"/>
                </a:schemeClr>
              </a:solidFill>
            </a:endParaRPr>
          </a:p>
        </p:txBody>
      </p:sp>
    </p:spTree>
    <p:extLst>
      <p:ext uri="{BB962C8B-B14F-4D97-AF65-F5344CB8AC3E}">
        <p14:creationId xmlns:p14="http://schemas.microsoft.com/office/powerpoint/2010/main" xmlns="" val="3876229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8" presetClass="emph" presetSubtype="0" fill="hold" nodeType="withEffect">
                                  <p:stCondLst>
                                    <p:cond delay="250"/>
                                  </p:stCondLst>
                                  <p:childTnLst>
                                    <p:animRot by="21600000">
                                      <p:cBhvr>
                                        <p:cTn id="21" dur="1500" fill="hold"/>
                                        <p:tgtEl>
                                          <p:spTgt spid="6"/>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3"/>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12"/>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2750"/>
                            </p:stCondLst>
                            <p:childTnLst>
                              <p:par>
                                <p:cTn id="49" presetID="53" presetClass="entr" presetSubtype="1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p:cTn id="60" dur="500" fill="hold"/>
                                        <p:tgtEl>
                                          <p:spTgt spid="60"/>
                                        </p:tgtEl>
                                        <p:attrNameLst>
                                          <p:attrName>ppt_w</p:attrName>
                                        </p:attrNameLst>
                                      </p:cBhvr>
                                      <p:tavLst>
                                        <p:tav tm="0">
                                          <p:val>
                                            <p:fltVal val="0"/>
                                          </p:val>
                                        </p:tav>
                                        <p:tav tm="100000">
                                          <p:val>
                                            <p:strVal val="#ppt_w"/>
                                          </p:val>
                                        </p:tav>
                                      </p:tavLst>
                                    </p:anim>
                                    <p:anim calcmode="lin" valueType="num">
                                      <p:cBhvr>
                                        <p:cTn id="61" dur="500" fill="hold"/>
                                        <p:tgtEl>
                                          <p:spTgt spid="60"/>
                                        </p:tgtEl>
                                        <p:attrNameLst>
                                          <p:attrName>ppt_h</p:attrName>
                                        </p:attrNameLst>
                                      </p:cBhvr>
                                      <p:tavLst>
                                        <p:tav tm="0">
                                          <p:val>
                                            <p:fltVal val="0"/>
                                          </p:val>
                                        </p:tav>
                                        <p:tav tm="100000">
                                          <p:val>
                                            <p:strVal val="#ppt_h"/>
                                          </p:val>
                                        </p:tav>
                                      </p:tavLst>
                                    </p:anim>
                                    <p:animEffect transition="in" filter="fade">
                                      <p:cBhvr>
                                        <p:cTn id="62" dur="500"/>
                                        <p:tgtEl>
                                          <p:spTgt spid="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par>
                          <p:cTn id="66" fill="hold">
                            <p:stCondLst>
                              <p:cond delay="3750"/>
                            </p:stCondLst>
                            <p:childTnLst>
                              <p:par>
                                <p:cTn id="67" presetID="3" presetClass="entr" presetSubtype="1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blinds(horizontal)">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P spid="60" grpId="0" animBg="1"/>
      <p:bldP spid="47" grpId="0"/>
    </p:bldLst>
  </p:timing>
</p:sld>
</file>

<file path=ppt/theme/theme1.xml><?xml version="1.0" encoding="utf-8"?>
<a:theme xmlns:a="http://schemas.openxmlformats.org/drawingml/2006/main" name="Office Theme">
  <a:themeElements>
    <a:clrScheme name="Ultimate Revision">
      <a:dk1>
        <a:sysClr val="windowText" lastClr="000000"/>
      </a:dk1>
      <a:lt1>
        <a:sysClr val="window" lastClr="FFFFFF"/>
      </a:lt1>
      <a:dk2>
        <a:srgbClr val="7F7F7F"/>
      </a:dk2>
      <a:lt2>
        <a:srgbClr val="E7E6E6"/>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Custom 10">
      <a:majorFont>
        <a:latin typeface="ubuntu"/>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10722</TotalTime>
  <Words>1302</Words>
  <Application>Microsoft Office PowerPoint</Application>
  <PresentationFormat>Özel</PresentationFormat>
  <Paragraphs>226</Paragraphs>
  <Slides>31</Slides>
  <Notes>10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Theme</vt:lpstr>
      <vt:lpstr>Slayt 1</vt:lpstr>
      <vt:lpstr>Sınav Kaygısı Nedir?</vt:lpstr>
      <vt:lpstr>Kaygı Düzeyi</vt:lpstr>
      <vt:lpstr>Kaygı Düzeyi Başarıyı Nasıl Etkiler?</vt:lpstr>
      <vt:lpstr>Yüksek Kaygının Fiziksel Belirtileri?</vt:lpstr>
      <vt:lpstr>Yüksek Kaygının Bilişsel Belirtileri?</vt:lpstr>
      <vt:lpstr>SINAV KAYGISININ YOL AÇTIĞI DUYGULAR</vt:lpstr>
      <vt:lpstr>Sınav Kaygısının Nedenleri</vt:lpstr>
      <vt:lpstr>Sınav Kaygısının Nedenleri</vt:lpstr>
      <vt:lpstr>Sınav Kaygısının Nedenleri</vt:lpstr>
      <vt:lpstr>Sınav Kaygısının Nedenleri</vt:lpstr>
      <vt:lpstr>Sınav Kaygısının Nedenleri</vt:lpstr>
      <vt:lpstr>Sınav Kaygısının Nedenleri</vt:lpstr>
      <vt:lpstr>Sınav Kaygısının Nedenleri</vt:lpstr>
      <vt:lpstr>SINAV KAYGISININ ETKİLERİ</vt:lpstr>
      <vt:lpstr>Slayt 16</vt:lpstr>
      <vt:lpstr>Düşüncelerini Değiştir.</vt:lpstr>
      <vt:lpstr>Slayt 18</vt:lpstr>
      <vt:lpstr>Olumlu Düşün Olumsuz Düşüncelerden Kaçın!!!</vt:lpstr>
      <vt:lpstr>Sınavdan Önce</vt:lpstr>
      <vt:lpstr> ZİHİNSEL UYGULAMALAR</vt:lpstr>
      <vt:lpstr>Slayt 22</vt:lpstr>
      <vt:lpstr>Slayt 23</vt:lpstr>
      <vt:lpstr>Slayt 24</vt:lpstr>
      <vt:lpstr>Slayt 25</vt:lpstr>
      <vt:lpstr>Slayt 26</vt:lpstr>
      <vt:lpstr>Slayt 27</vt:lpstr>
      <vt:lpstr>Sınav Anında</vt:lpstr>
      <vt:lpstr>Başarı Nedir?</vt:lpstr>
      <vt:lpstr>Sınav Sonucunuz Ne Olursa Olsun…</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Memur</cp:lastModifiedBy>
  <cp:revision>561</cp:revision>
  <dcterms:created xsi:type="dcterms:W3CDTF">2014-12-21T04:26:02Z</dcterms:created>
  <dcterms:modified xsi:type="dcterms:W3CDTF">2024-04-15T10:45:03Z</dcterms:modified>
</cp:coreProperties>
</file>